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8" r:id="rId4"/>
    <p:sldId id="257" r:id="rId5"/>
    <p:sldId id="265" r:id="rId6"/>
    <p:sldId id="259" r:id="rId7"/>
    <p:sldId id="260" r:id="rId8"/>
    <p:sldId id="263" r:id="rId9"/>
    <p:sldId id="264" r:id="rId10"/>
    <p:sldId id="266" r:id="rId11"/>
    <p:sldId id="267" r:id="rId1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Раздел без заголовка" id="{13507CCD-219B-40F4-A97A-9542F8766F53}">
          <p14:sldIdLst>
            <p14:sldId id="268"/>
            <p14:sldId id="269"/>
            <p14:sldId id="258"/>
            <p14:sldId id="257"/>
            <p14:sldId id="265"/>
            <p14:sldId id="259"/>
            <p14:sldId id="260"/>
            <p14:sldId id="263"/>
            <p14:sldId id="264"/>
            <p14:sldId id="266"/>
            <p14:sldId id="267"/>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66" d="100"/>
          <a:sy n="66" d="100"/>
        </p:scale>
        <p:origin x="-668" y="-156"/>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https://sonycenter.kz/power-bank-xiaomi-2s-model-2018-10000mah-blue" TargetMode="External"/></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1" Type="http://schemas.openxmlformats.org/officeDocument/2006/relationships/hyperlink" Target="https://sonycenter.kz/power-bank-xiaomi-2s-model-2018-10000mah-blue" TargetMode="External"/></Relationships>
</file>

<file path=ppt/diagrams/_rels/drawing3.xml.rels><?xml version="1.0" encoding="UTF-8" standalone="yes"?>
<Relationships xmlns="http://schemas.openxmlformats.org/package/2006/relationships"><Relationship Id="rId1" Type="http://schemas.openxmlformats.org/officeDocument/2006/relationships/image" Target="../media/image41.png"/></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897154-BEFD-4F33-A159-83EA6D9EEB89}" type="doc">
      <dgm:prSet loTypeId="urn:microsoft.com/office/officeart/2005/8/layout/vProcess5" loCatId="process" qsTypeId="urn:microsoft.com/office/officeart/2005/8/quickstyle/3d3" qsCatId="3D" csTypeId="urn:microsoft.com/office/officeart/2005/8/colors/accent5_4" csCatId="accent5" phldr="1"/>
      <dgm:spPr/>
      <dgm:t>
        <a:bodyPr/>
        <a:lstStyle/>
        <a:p>
          <a:endParaRPr lang="x-none"/>
        </a:p>
      </dgm:t>
    </dgm:pt>
    <dgm:pt modelId="{7018926C-7CE4-4842-B5B0-A650D6B79355}">
      <dgm:prSet custT="1"/>
      <dgm:spPr/>
      <dgm:t>
        <a:bodyPr/>
        <a:lstStyle/>
        <a:p>
          <a:r>
            <a:rPr lang="en-US" altLang="ko-KR" sz="2400" b="1" dirty="0">
              <a:solidFill>
                <a:schemeClr val="tx1">
                  <a:lumMod val="95000"/>
                  <a:lumOff val="5000"/>
                </a:schemeClr>
              </a:solidFill>
              <a:latin typeface="Times New Roman" panose="02020603050405020304" pitchFamily="18" charset="0"/>
              <a:cs typeface="Times New Roman" panose="02020603050405020304" pitchFamily="18" charset="0"/>
            </a:rPr>
            <a:t>Aims of project work</a:t>
          </a:r>
          <a:r>
            <a:rPr lang="kk-KZ" altLang="ko-KR" sz="24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altLang="ko-KR" sz="2400" b="1" dirty="0">
              <a:solidFill>
                <a:schemeClr val="tx1">
                  <a:lumMod val="95000"/>
                  <a:lumOff val="5000"/>
                </a:schemeClr>
              </a:solidFill>
              <a:latin typeface="Times New Roman" panose="02020603050405020304" pitchFamily="18" charset="0"/>
              <a:cs typeface="Times New Roman" panose="02020603050405020304" pitchFamily="18" charset="0"/>
            </a:rPr>
            <a:t> Define the w</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ays to turn on the light and fan by voice using a smartphone, </a:t>
          </a:r>
          <a:r>
            <a:rPr lang="kk-KZ" sz="2400" b="1" dirty="0">
              <a:solidFill>
                <a:schemeClr val="tx1">
                  <a:lumMod val="95000"/>
                  <a:lumOff val="5000"/>
                </a:schemeClr>
              </a:solidFill>
              <a:latin typeface="Times New Roman" panose="02020603050405020304" pitchFamily="18" charset="0"/>
              <a:cs typeface="Times New Roman" panose="02020603050405020304" pitchFamily="18" charset="0"/>
            </a:rPr>
            <a:t>saves time and gives a comfortable mood.</a:t>
          </a:r>
          <a:endParaRPr lang="x-none" sz="2400" b="1"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C856DEA1-4505-45B3-BF7D-0458C8F9A49A}" type="parTrans" cxnId="{E248C9BC-3872-4B37-8EE3-FC16FBAD5345}">
      <dgm:prSet/>
      <dgm:spPr/>
      <dgm:t>
        <a:bodyPr/>
        <a:lstStyle/>
        <a:p>
          <a:endParaRPr lang="x-none"/>
        </a:p>
      </dgm:t>
    </dgm:pt>
    <dgm:pt modelId="{5C828B42-80C0-4BED-83CF-578A1EC35B9B}" type="sibTrans" cxnId="{E248C9BC-3872-4B37-8EE3-FC16FBAD5345}">
      <dgm:prSet/>
      <dgm:spPr/>
      <dgm:t>
        <a:bodyPr/>
        <a:lstStyle/>
        <a:p>
          <a:endParaRPr lang="x-none"/>
        </a:p>
      </dgm:t>
    </dgm:pt>
    <dgm:pt modelId="{73A459F9-70C8-46D8-A13C-FD1D25EEB14C}">
      <dgm:prSet/>
      <dgm:spPr/>
      <dgm:t>
        <a:bodyPr/>
        <a:lstStyle/>
        <a:p>
          <a:r>
            <a:rPr lang="en-US" altLang="ko-KR" b="1" dirty="0">
              <a:solidFill>
                <a:schemeClr val="accent5">
                  <a:lumMod val="50000"/>
                </a:schemeClr>
              </a:solidFill>
              <a:latin typeface="Times New Roman" panose="02020603050405020304" pitchFamily="18" charset="0"/>
              <a:cs typeface="Times New Roman" panose="02020603050405020304" pitchFamily="18" charset="0"/>
            </a:rPr>
            <a:t>Creators</a:t>
          </a:r>
          <a:r>
            <a:rPr lang="kk-KZ" altLang="ko-KR" b="1"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b="1"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b="1" dirty="0" err="1">
              <a:solidFill>
                <a:schemeClr val="accent5">
                  <a:lumMod val="50000"/>
                </a:schemeClr>
              </a:solidFill>
              <a:latin typeface="Times New Roman" panose="02020603050405020304" pitchFamily="18" charset="0"/>
              <a:cs typeface="Times New Roman" panose="02020603050405020304" pitchFamily="18" charset="0"/>
            </a:rPr>
            <a:t>Aikozy</a:t>
          </a:r>
          <a:r>
            <a:rPr lang="en-US" altLang="ko-KR" b="1"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b="1" dirty="0" err="1">
              <a:solidFill>
                <a:schemeClr val="accent5">
                  <a:lumMod val="50000"/>
                </a:schemeClr>
              </a:solidFill>
              <a:latin typeface="Times New Roman" panose="02020603050405020304" pitchFamily="18" charset="0"/>
              <a:cs typeface="Times New Roman" panose="02020603050405020304" pitchFamily="18" charset="0"/>
            </a:rPr>
            <a:t>Asel</a:t>
          </a:r>
          <a:endParaRPr lang="ko-KR" altLang="en-US" b="1" dirty="0">
            <a:solidFill>
              <a:schemeClr val="accent5">
                <a:lumMod val="50000"/>
              </a:schemeClr>
            </a:solidFill>
            <a:latin typeface="Times New Roman" panose="02020603050405020304" pitchFamily="18" charset="0"/>
            <a:cs typeface="Times New Roman" panose="02020603050405020304" pitchFamily="18" charset="0"/>
          </a:endParaRPr>
        </a:p>
      </dgm:t>
    </dgm:pt>
    <dgm:pt modelId="{DBA1D125-2DE9-4ECB-9508-EF04B8E9D985}" type="parTrans" cxnId="{42291CED-F2E5-47E7-92E1-C9F48C21F32E}">
      <dgm:prSet/>
      <dgm:spPr/>
      <dgm:t>
        <a:bodyPr/>
        <a:lstStyle/>
        <a:p>
          <a:endParaRPr lang="x-none"/>
        </a:p>
      </dgm:t>
    </dgm:pt>
    <dgm:pt modelId="{165EB6E1-3381-43F2-99D3-73D0A173E263}" type="sibTrans" cxnId="{42291CED-F2E5-47E7-92E1-C9F48C21F32E}">
      <dgm:prSet/>
      <dgm:spPr/>
      <dgm:t>
        <a:bodyPr/>
        <a:lstStyle/>
        <a:p>
          <a:endParaRPr lang="x-none"/>
        </a:p>
      </dgm:t>
    </dgm:pt>
    <dgm:pt modelId="{BE6EC4CB-8A2B-4BC3-A6BD-65D424E4CD44}">
      <dgm:prSet custT="1"/>
      <dgm:spPr/>
      <dgm:t>
        <a:bodyPr/>
        <a:lstStyle/>
        <a:p>
          <a:r>
            <a:rPr lang="en-US" altLang="ko-KR" sz="3200" b="1" dirty="0">
              <a:solidFill>
                <a:schemeClr val="bg1"/>
              </a:solidFill>
              <a:latin typeface="Times New Roman" panose="02020603050405020304" pitchFamily="18" charset="0"/>
              <a:cs typeface="Times New Roman" panose="02020603050405020304" pitchFamily="18" charset="0"/>
            </a:rPr>
            <a:t>Theme of project work</a:t>
          </a:r>
          <a:r>
            <a:rPr lang="kk-KZ" altLang="ko-KR" sz="3200" b="1" dirty="0">
              <a:solidFill>
                <a:schemeClr val="bg1"/>
              </a:solidFill>
              <a:latin typeface="Times New Roman" panose="02020603050405020304" pitchFamily="18" charset="0"/>
              <a:cs typeface="Times New Roman" panose="02020603050405020304" pitchFamily="18" charset="0"/>
            </a:rPr>
            <a:t>: </a:t>
          </a:r>
          <a:r>
            <a:rPr lang="en-US" altLang="ko-KR" sz="3200" b="1" dirty="0">
              <a:solidFill>
                <a:schemeClr val="bg1"/>
              </a:solidFill>
              <a:latin typeface="Times New Roman" panose="02020603050405020304" pitchFamily="18" charset="0"/>
              <a:cs typeface="Times New Roman" panose="02020603050405020304" pitchFamily="18" charset="0"/>
            </a:rPr>
            <a:t> Lamp control with smartphone</a:t>
          </a:r>
          <a:endParaRPr lang="ko-KR" altLang="en-US" sz="3200" b="1" dirty="0">
            <a:solidFill>
              <a:schemeClr val="bg1"/>
            </a:solidFill>
            <a:latin typeface="Times New Roman" panose="02020603050405020304" pitchFamily="18" charset="0"/>
            <a:cs typeface="Times New Roman" panose="02020603050405020304" pitchFamily="18" charset="0"/>
          </a:endParaRPr>
        </a:p>
      </dgm:t>
    </dgm:pt>
    <dgm:pt modelId="{1B1FF035-2BED-4AF9-BFFF-41D5EDA18F09}" type="parTrans" cxnId="{3E724862-E4A2-4FFE-A955-63ABD7A8D0DA}">
      <dgm:prSet/>
      <dgm:spPr/>
      <dgm:t>
        <a:bodyPr/>
        <a:lstStyle/>
        <a:p>
          <a:endParaRPr lang="x-none"/>
        </a:p>
      </dgm:t>
    </dgm:pt>
    <dgm:pt modelId="{90CF05B7-B768-4966-BF47-D3E8E13D7F16}" type="sibTrans" cxnId="{3E724862-E4A2-4FFE-A955-63ABD7A8D0DA}">
      <dgm:prSet/>
      <dgm:spPr/>
      <dgm:t>
        <a:bodyPr/>
        <a:lstStyle/>
        <a:p>
          <a:endParaRPr lang="x-none"/>
        </a:p>
      </dgm:t>
    </dgm:pt>
    <dgm:pt modelId="{0A31A22B-D1AF-430B-A4F6-2A895CE83F26}" type="pres">
      <dgm:prSet presAssocID="{B1897154-BEFD-4F33-A159-83EA6D9EEB89}" presName="outerComposite" presStyleCnt="0">
        <dgm:presLayoutVars>
          <dgm:chMax val="5"/>
          <dgm:dir/>
          <dgm:resizeHandles val="exact"/>
        </dgm:presLayoutVars>
      </dgm:prSet>
      <dgm:spPr/>
      <dgm:t>
        <a:bodyPr/>
        <a:lstStyle/>
        <a:p>
          <a:endParaRPr lang="ru-RU"/>
        </a:p>
      </dgm:t>
    </dgm:pt>
    <dgm:pt modelId="{D20F58C0-339A-4167-834F-642B404C4B79}" type="pres">
      <dgm:prSet presAssocID="{B1897154-BEFD-4F33-A159-83EA6D9EEB89}" presName="dummyMaxCanvas" presStyleCnt="0">
        <dgm:presLayoutVars/>
      </dgm:prSet>
      <dgm:spPr/>
    </dgm:pt>
    <dgm:pt modelId="{503F398B-9DA4-4161-8213-0BC94F826138}" type="pres">
      <dgm:prSet presAssocID="{B1897154-BEFD-4F33-A159-83EA6D9EEB89}" presName="ThreeNodes_1" presStyleLbl="node1" presStyleIdx="0" presStyleCnt="3">
        <dgm:presLayoutVars>
          <dgm:bulletEnabled val="1"/>
        </dgm:presLayoutVars>
      </dgm:prSet>
      <dgm:spPr/>
      <dgm:t>
        <a:bodyPr/>
        <a:lstStyle/>
        <a:p>
          <a:endParaRPr lang="ru-RU"/>
        </a:p>
      </dgm:t>
    </dgm:pt>
    <dgm:pt modelId="{8C83B9AC-420F-43AC-9DED-78F4B3BA8952}" type="pres">
      <dgm:prSet presAssocID="{B1897154-BEFD-4F33-A159-83EA6D9EEB89}" presName="ThreeNodes_2" presStyleLbl="node1" presStyleIdx="1" presStyleCnt="3">
        <dgm:presLayoutVars>
          <dgm:bulletEnabled val="1"/>
        </dgm:presLayoutVars>
      </dgm:prSet>
      <dgm:spPr/>
      <dgm:t>
        <a:bodyPr/>
        <a:lstStyle/>
        <a:p>
          <a:endParaRPr lang="ru-RU"/>
        </a:p>
      </dgm:t>
    </dgm:pt>
    <dgm:pt modelId="{79823826-BA0C-4CC0-B9D9-A69B169458CF}" type="pres">
      <dgm:prSet presAssocID="{B1897154-BEFD-4F33-A159-83EA6D9EEB89}" presName="ThreeNodes_3" presStyleLbl="node1" presStyleIdx="2" presStyleCnt="3">
        <dgm:presLayoutVars>
          <dgm:bulletEnabled val="1"/>
        </dgm:presLayoutVars>
      </dgm:prSet>
      <dgm:spPr/>
      <dgm:t>
        <a:bodyPr/>
        <a:lstStyle/>
        <a:p>
          <a:endParaRPr lang="ru-RU"/>
        </a:p>
      </dgm:t>
    </dgm:pt>
    <dgm:pt modelId="{5AD8618C-2EB5-4167-8925-214075030785}" type="pres">
      <dgm:prSet presAssocID="{B1897154-BEFD-4F33-A159-83EA6D9EEB89}" presName="ThreeConn_1-2" presStyleLbl="fgAccFollowNode1" presStyleIdx="0" presStyleCnt="2">
        <dgm:presLayoutVars>
          <dgm:bulletEnabled val="1"/>
        </dgm:presLayoutVars>
      </dgm:prSet>
      <dgm:spPr/>
      <dgm:t>
        <a:bodyPr/>
        <a:lstStyle/>
        <a:p>
          <a:endParaRPr lang="ru-RU"/>
        </a:p>
      </dgm:t>
    </dgm:pt>
    <dgm:pt modelId="{922038E5-7D9F-40FB-B8AB-87C22D13E2A1}" type="pres">
      <dgm:prSet presAssocID="{B1897154-BEFD-4F33-A159-83EA6D9EEB89}" presName="ThreeConn_2-3" presStyleLbl="fgAccFollowNode1" presStyleIdx="1" presStyleCnt="2">
        <dgm:presLayoutVars>
          <dgm:bulletEnabled val="1"/>
        </dgm:presLayoutVars>
      </dgm:prSet>
      <dgm:spPr/>
      <dgm:t>
        <a:bodyPr/>
        <a:lstStyle/>
        <a:p>
          <a:endParaRPr lang="ru-RU"/>
        </a:p>
      </dgm:t>
    </dgm:pt>
    <dgm:pt modelId="{E60704EC-BA45-43ED-806E-92208FFB68D0}" type="pres">
      <dgm:prSet presAssocID="{B1897154-BEFD-4F33-A159-83EA6D9EEB89}" presName="ThreeNodes_1_text" presStyleLbl="node1" presStyleIdx="2" presStyleCnt="3">
        <dgm:presLayoutVars>
          <dgm:bulletEnabled val="1"/>
        </dgm:presLayoutVars>
      </dgm:prSet>
      <dgm:spPr/>
      <dgm:t>
        <a:bodyPr/>
        <a:lstStyle/>
        <a:p>
          <a:endParaRPr lang="ru-RU"/>
        </a:p>
      </dgm:t>
    </dgm:pt>
    <dgm:pt modelId="{35520148-E59D-4579-85F7-F87B9DBAFEE5}" type="pres">
      <dgm:prSet presAssocID="{B1897154-BEFD-4F33-A159-83EA6D9EEB89}" presName="ThreeNodes_2_text" presStyleLbl="node1" presStyleIdx="2" presStyleCnt="3">
        <dgm:presLayoutVars>
          <dgm:bulletEnabled val="1"/>
        </dgm:presLayoutVars>
      </dgm:prSet>
      <dgm:spPr/>
      <dgm:t>
        <a:bodyPr/>
        <a:lstStyle/>
        <a:p>
          <a:endParaRPr lang="ru-RU"/>
        </a:p>
      </dgm:t>
    </dgm:pt>
    <dgm:pt modelId="{B13BB0AE-B2CE-4410-ADB9-E4B7740BE729}" type="pres">
      <dgm:prSet presAssocID="{B1897154-BEFD-4F33-A159-83EA6D9EEB89}" presName="ThreeNodes_3_text" presStyleLbl="node1" presStyleIdx="2" presStyleCnt="3">
        <dgm:presLayoutVars>
          <dgm:bulletEnabled val="1"/>
        </dgm:presLayoutVars>
      </dgm:prSet>
      <dgm:spPr/>
      <dgm:t>
        <a:bodyPr/>
        <a:lstStyle/>
        <a:p>
          <a:endParaRPr lang="ru-RU"/>
        </a:p>
      </dgm:t>
    </dgm:pt>
  </dgm:ptLst>
  <dgm:cxnLst>
    <dgm:cxn modelId="{3E724862-E4A2-4FFE-A955-63ABD7A8D0DA}" srcId="{B1897154-BEFD-4F33-A159-83EA6D9EEB89}" destId="{BE6EC4CB-8A2B-4BC3-A6BD-65D424E4CD44}" srcOrd="0" destOrd="0" parTransId="{1B1FF035-2BED-4AF9-BFFF-41D5EDA18F09}" sibTransId="{90CF05B7-B768-4966-BF47-D3E8E13D7F16}"/>
    <dgm:cxn modelId="{3D45E35C-FF28-4FA6-AE83-EC8E08A4747A}" type="presOf" srcId="{90CF05B7-B768-4966-BF47-D3E8E13D7F16}" destId="{5AD8618C-2EB5-4167-8925-214075030785}" srcOrd="0" destOrd="0" presId="urn:microsoft.com/office/officeart/2005/8/layout/vProcess5"/>
    <dgm:cxn modelId="{4FA59523-3F47-4CA1-99EA-09DBA7E82C9D}" type="presOf" srcId="{B1897154-BEFD-4F33-A159-83EA6D9EEB89}" destId="{0A31A22B-D1AF-430B-A4F6-2A895CE83F26}" srcOrd="0" destOrd="0" presId="urn:microsoft.com/office/officeart/2005/8/layout/vProcess5"/>
    <dgm:cxn modelId="{0BD63E96-0576-483A-9DDC-5797B1AF74B5}" type="presOf" srcId="{73A459F9-70C8-46D8-A13C-FD1D25EEB14C}" destId="{79823826-BA0C-4CC0-B9D9-A69B169458CF}" srcOrd="0" destOrd="0" presId="urn:microsoft.com/office/officeart/2005/8/layout/vProcess5"/>
    <dgm:cxn modelId="{7FCB1715-5CF9-4A00-BC61-F56DD2F8EE2F}" type="presOf" srcId="{7018926C-7CE4-4842-B5B0-A650D6B79355}" destId="{8C83B9AC-420F-43AC-9DED-78F4B3BA8952}" srcOrd="0" destOrd="0" presId="urn:microsoft.com/office/officeart/2005/8/layout/vProcess5"/>
    <dgm:cxn modelId="{42291CED-F2E5-47E7-92E1-C9F48C21F32E}" srcId="{B1897154-BEFD-4F33-A159-83EA6D9EEB89}" destId="{73A459F9-70C8-46D8-A13C-FD1D25EEB14C}" srcOrd="2" destOrd="0" parTransId="{DBA1D125-2DE9-4ECB-9508-EF04B8E9D985}" sibTransId="{165EB6E1-3381-43F2-99D3-73D0A173E263}"/>
    <dgm:cxn modelId="{2C7037CD-BC07-468F-8718-D2F5AF75B0E8}" type="presOf" srcId="{BE6EC4CB-8A2B-4BC3-A6BD-65D424E4CD44}" destId="{503F398B-9DA4-4161-8213-0BC94F826138}" srcOrd="0" destOrd="0" presId="urn:microsoft.com/office/officeart/2005/8/layout/vProcess5"/>
    <dgm:cxn modelId="{8AB1AE27-C813-45AB-A2D7-1E11D0C74E09}" type="presOf" srcId="{BE6EC4CB-8A2B-4BC3-A6BD-65D424E4CD44}" destId="{E60704EC-BA45-43ED-806E-92208FFB68D0}" srcOrd="1" destOrd="0" presId="urn:microsoft.com/office/officeart/2005/8/layout/vProcess5"/>
    <dgm:cxn modelId="{A9F8E5EE-DEF5-4AD3-9B63-14D500322E26}" type="presOf" srcId="{73A459F9-70C8-46D8-A13C-FD1D25EEB14C}" destId="{B13BB0AE-B2CE-4410-ADB9-E4B7740BE729}" srcOrd="1" destOrd="0" presId="urn:microsoft.com/office/officeart/2005/8/layout/vProcess5"/>
    <dgm:cxn modelId="{E248C9BC-3872-4B37-8EE3-FC16FBAD5345}" srcId="{B1897154-BEFD-4F33-A159-83EA6D9EEB89}" destId="{7018926C-7CE4-4842-B5B0-A650D6B79355}" srcOrd="1" destOrd="0" parTransId="{C856DEA1-4505-45B3-BF7D-0458C8F9A49A}" sibTransId="{5C828B42-80C0-4BED-83CF-578A1EC35B9B}"/>
    <dgm:cxn modelId="{3B060E39-4F81-4454-873C-0719AFCEA6AD}" type="presOf" srcId="{7018926C-7CE4-4842-B5B0-A650D6B79355}" destId="{35520148-E59D-4579-85F7-F87B9DBAFEE5}" srcOrd="1" destOrd="0" presId="urn:microsoft.com/office/officeart/2005/8/layout/vProcess5"/>
    <dgm:cxn modelId="{C0A9350C-EB5A-4B99-B8D6-65E6C3AF58AF}" type="presOf" srcId="{5C828B42-80C0-4BED-83CF-578A1EC35B9B}" destId="{922038E5-7D9F-40FB-B8AB-87C22D13E2A1}" srcOrd="0" destOrd="0" presId="urn:microsoft.com/office/officeart/2005/8/layout/vProcess5"/>
    <dgm:cxn modelId="{1D8F1F3E-08F2-42B3-A746-6E98FCE6F47D}" type="presParOf" srcId="{0A31A22B-D1AF-430B-A4F6-2A895CE83F26}" destId="{D20F58C0-339A-4167-834F-642B404C4B79}" srcOrd="0" destOrd="0" presId="urn:microsoft.com/office/officeart/2005/8/layout/vProcess5"/>
    <dgm:cxn modelId="{57D717A4-906E-4C9A-ADA8-52A2A58ABF22}" type="presParOf" srcId="{0A31A22B-D1AF-430B-A4F6-2A895CE83F26}" destId="{503F398B-9DA4-4161-8213-0BC94F826138}" srcOrd="1" destOrd="0" presId="urn:microsoft.com/office/officeart/2005/8/layout/vProcess5"/>
    <dgm:cxn modelId="{F8837D2D-3863-4F53-9A7F-3F959D699F3C}" type="presParOf" srcId="{0A31A22B-D1AF-430B-A4F6-2A895CE83F26}" destId="{8C83B9AC-420F-43AC-9DED-78F4B3BA8952}" srcOrd="2" destOrd="0" presId="urn:microsoft.com/office/officeart/2005/8/layout/vProcess5"/>
    <dgm:cxn modelId="{11F9A089-9E76-4623-8833-15EAB9ED2A6C}" type="presParOf" srcId="{0A31A22B-D1AF-430B-A4F6-2A895CE83F26}" destId="{79823826-BA0C-4CC0-B9D9-A69B169458CF}" srcOrd="3" destOrd="0" presId="urn:microsoft.com/office/officeart/2005/8/layout/vProcess5"/>
    <dgm:cxn modelId="{6A514FC4-76A2-4AB6-B772-29990EE76014}" type="presParOf" srcId="{0A31A22B-D1AF-430B-A4F6-2A895CE83F26}" destId="{5AD8618C-2EB5-4167-8925-214075030785}" srcOrd="4" destOrd="0" presId="urn:microsoft.com/office/officeart/2005/8/layout/vProcess5"/>
    <dgm:cxn modelId="{65E1138F-6010-42CB-A967-BE907A4F6430}" type="presParOf" srcId="{0A31A22B-D1AF-430B-A4F6-2A895CE83F26}" destId="{922038E5-7D9F-40FB-B8AB-87C22D13E2A1}" srcOrd="5" destOrd="0" presId="urn:microsoft.com/office/officeart/2005/8/layout/vProcess5"/>
    <dgm:cxn modelId="{57B90DE6-5462-4F7A-BB16-56BBB75AFD5D}" type="presParOf" srcId="{0A31A22B-D1AF-430B-A4F6-2A895CE83F26}" destId="{E60704EC-BA45-43ED-806E-92208FFB68D0}" srcOrd="6" destOrd="0" presId="urn:microsoft.com/office/officeart/2005/8/layout/vProcess5"/>
    <dgm:cxn modelId="{DEA79C16-D193-45F0-8751-E65172BDA872}" type="presParOf" srcId="{0A31A22B-D1AF-430B-A4F6-2A895CE83F26}" destId="{35520148-E59D-4579-85F7-F87B9DBAFEE5}" srcOrd="7" destOrd="0" presId="urn:microsoft.com/office/officeart/2005/8/layout/vProcess5"/>
    <dgm:cxn modelId="{2B96A9E3-0F9A-4BFF-B3D3-A02D35778605}" type="presParOf" srcId="{0A31A22B-D1AF-430B-A4F6-2A895CE83F26}" destId="{B13BB0AE-B2CE-4410-ADB9-E4B7740BE729}" srcOrd="8" destOrd="0" presId="urn:microsoft.com/office/officeart/2005/8/layout/vProcess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56AC26-A575-4D1F-B59D-4718C12D4393}" type="doc">
      <dgm:prSet loTypeId="urn:microsoft.com/office/officeart/2005/8/layout/hProcess4" loCatId="process" qsTypeId="urn:microsoft.com/office/officeart/2005/8/quickstyle/simple1" qsCatId="simple" csTypeId="urn:microsoft.com/office/officeart/2005/8/colors/accent1_3" csCatId="accent1" phldr="1"/>
      <dgm:spPr/>
      <dgm:t>
        <a:bodyPr/>
        <a:lstStyle/>
        <a:p>
          <a:endParaRPr lang="x-none"/>
        </a:p>
      </dgm:t>
    </dgm:pt>
    <dgm:pt modelId="{1028EB2D-445D-4994-8B84-721F245B00AD}">
      <dgm:prSet phldrT="[Текст]"/>
      <dgm:spPr/>
      <dgm:t>
        <a:bodyPr/>
        <a:lstStyle/>
        <a:p>
          <a:r>
            <a:rPr lang="en-US" dirty="0"/>
            <a:t>1</a:t>
          </a:r>
          <a:endParaRPr lang="x-none" dirty="0"/>
        </a:p>
      </dgm:t>
    </dgm:pt>
    <dgm:pt modelId="{3F4609B1-7112-4DC9-9E16-193E86BDB101}" type="parTrans" cxnId="{1AF6EB47-A104-4A41-936B-BB2DBC1814EB}">
      <dgm:prSet/>
      <dgm:spPr/>
      <dgm:t>
        <a:bodyPr/>
        <a:lstStyle/>
        <a:p>
          <a:endParaRPr lang="x-none"/>
        </a:p>
      </dgm:t>
    </dgm:pt>
    <dgm:pt modelId="{F2A815EA-75D9-4613-B74A-820F3D00207D}" type="sibTrans" cxnId="{1AF6EB47-A104-4A41-936B-BB2DBC1814EB}">
      <dgm:prSet/>
      <dgm:spPr/>
      <dgm:t>
        <a:bodyPr/>
        <a:lstStyle/>
        <a:p>
          <a:endParaRPr lang="x-none"/>
        </a:p>
      </dgm:t>
    </dgm:pt>
    <dgm:pt modelId="{17117980-0B1E-46FC-A1A7-2E1D1691DC01}">
      <dgm:prSet phldrT="[Текст]" custT="1"/>
      <dgm:spPr/>
      <dgm:t>
        <a:bodyPr/>
        <a:lstStyle/>
        <a:p>
          <a:r>
            <a:rPr lang="en-US" sz="3600" b="1" dirty="0">
              <a:latin typeface="Times New Roman" panose="02020603050405020304" pitchFamily="18" charset="0"/>
              <a:cs typeface="Times New Roman" panose="02020603050405020304" pitchFamily="18" charset="0"/>
            </a:rPr>
            <a:t>Fan</a:t>
          </a:r>
          <a:endParaRPr lang="x-none" sz="3600" b="1" dirty="0">
            <a:latin typeface="Times New Roman" panose="02020603050405020304" pitchFamily="18" charset="0"/>
            <a:cs typeface="Times New Roman" panose="02020603050405020304" pitchFamily="18" charset="0"/>
          </a:endParaRPr>
        </a:p>
      </dgm:t>
    </dgm:pt>
    <dgm:pt modelId="{45F54DE2-C908-45CB-B0D1-672327223578}" type="parTrans" cxnId="{DC035BAD-746A-4BE7-943B-1516A4572828}">
      <dgm:prSet/>
      <dgm:spPr/>
      <dgm:t>
        <a:bodyPr/>
        <a:lstStyle/>
        <a:p>
          <a:endParaRPr lang="x-none"/>
        </a:p>
      </dgm:t>
    </dgm:pt>
    <dgm:pt modelId="{472EC351-33B9-4719-9286-8508DCFB9724}" type="sibTrans" cxnId="{DC035BAD-746A-4BE7-943B-1516A4572828}">
      <dgm:prSet/>
      <dgm:spPr/>
      <dgm:t>
        <a:bodyPr/>
        <a:lstStyle/>
        <a:p>
          <a:endParaRPr lang="x-none"/>
        </a:p>
      </dgm:t>
    </dgm:pt>
    <dgm:pt modelId="{B3590381-6379-4FF6-8920-40AFBFBA6F19}">
      <dgm:prSet phldrT="[Текст]"/>
      <dgm:spPr/>
      <dgm:t>
        <a:bodyPr/>
        <a:lstStyle/>
        <a:p>
          <a:r>
            <a:rPr lang="en-US" dirty="0"/>
            <a:t>2</a:t>
          </a:r>
          <a:endParaRPr lang="x-none" dirty="0"/>
        </a:p>
      </dgm:t>
    </dgm:pt>
    <dgm:pt modelId="{F12DCCAB-CAA8-4E41-A8B9-5783E8472362}" type="parTrans" cxnId="{6CAA737F-1443-4EB0-9C41-38BC78FD3588}">
      <dgm:prSet/>
      <dgm:spPr/>
      <dgm:t>
        <a:bodyPr/>
        <a:lstStyle/>
        <a:p>
          <a:endParaRPr lang="x-none"/>
        </a:p>
      </dgm:t>
    </dgm:pt>
    <dgm:pt modelId="{02DEF6A8-5505-4072-98A0-2EF500557967}" type="sibTrans" cxnId="{6CAA737F-1443-4EB0-9C41-38BC78FD3588}">
      <dgm:prSet/>
      <dgm:spPr/>
      <dgm:t>
        <a:bodyPr/>
        <a:lstStyle/>
        <a:p>
          <a:endParaRPr lang="x-none"/>
        </a:p>
      </dgm:t>
    </dgm:pt>
    <dgm:pt modelId="{D1596C1D-2DB2-4B36-A580-6AF17A14EAAD}">
      <dgm:prSet phldrT="[Текст]" custT="1"/>
      <dgm:spPr/>
      <dgm:t>
        <a:bodyPr/>
        <a:lstStyle/>
        <a:p>
          <a:r>
            <a:rPr lang="en-US" sz="2400" b="1" i="0" dirty="0">
              <a:latin typeface="Times New Roman" panose="02020603050405020304" pitchFamily="18" charset="0"/>
              <a:cs typeface="Times New Roman" panose="02020603050405020304" pitchFamily="18" charset="0"/>
            </a:rPr>
            <a:t>Arduino microcontroller</a:t>
          </a:r>
          <a:endParaRPr lang="x-none" sz="2400" b="1" dirty="0">
            <a:latin typeface="Times New Roman" panose="02020603050405020304" pitchFamily="18" charset="0"/>
            <a:cs typeface="Times New Roman" panose="02020603050405020304" pitchFamily="18" charset="0"/>
          </a:endParaRPr>
        </a:p>
      </dgm:t>
    </dgm:pt>
    <dgm:pt modelId="{9A8440A2-3009-417B-83FE-DB113AF91BC8}" type="parTrans" cxnId="{CF73B937-4058-4E3B-A922-4B0B5560785C}">
      <dgm:prSet/>
      <dgm:spPr/>
      <dgm:t>
        <a:bodyPr/>
        <a:lstStyle/>
        <a:p>
          <a:endParaRPr lang="x-none"/>
        </a:p>
      </dgm:t>
    </dgm:pt>
    <dgm:pt modelId="{92F70F2B-AC9C-4A7A-9F44-52EAB32A291B}" type="sibTrans" cxnId="{CF73B937-4058-4E3B-A922-4B0B5560785C}">
      <dgm:prSet/>
      <dgm:spPr/>
      <dgm:t>
        <a:bodyPr/>
        <a:lstStyle/>
        <a:p>
          <a:endParaRPr lang="x-none"/>
        </a:p>
      </dgm:t>
    </dgm:pt>
    <dgm:pt modelId="{655ED282-6181-4264-90A6-65A8A7DD1426}">
      <dgm:prSet phldrT="[Текст]" custT="1"/>
      <dgm:spPr/>
      <dgm:t>
        <a:bodyPr/>
        <a:lstStyle/>
        <a:p>
          <a:r>
            <a:rPr lang="kk-KZ" sz="2400" b="1" dirty="0">
              <a:latin typeface="Times New Roman" panose="02020603050405020304" pitchFamily="18" charset="0"/>
              <a:cs typeface="Times New Roman" panose="02020603050405020304" pitchFamily="18" charset="0"/>
              <a:hlinkClick xmlns:r="http://schemas.openxmlformats.org/officeDocument/2006/relationships" r:id="rId1" tooltip="Power bank Xiaomi 2S (model 2018) 10000mAh Silver купить в Алматы, цена в  Казахстане, кредит и отзывы на Sony Centre"/>
            </a:rPr>
            <a:t>Power bank</a:t>
          </a:r>
          <a:endParaRPr lang="x-none" sz="2400" b="1" dirty="0">
            <a:latin typeface="Times New Roman" panose="02020603050405020304" pitchFamily="18" charset="0"/>
            <a:cs typeface="Times New Roman" panose="02020603050405020304" pitchFamily="18" charset="0"/>
          </a:endParaRPr>
        </a:p>
      </dgm:t>
    </dgm:pt>
    <dgm:pt modelId="{47C3F7AB-BE52-492F-9A57-459076372694}" type="parTrans" cxnId="{D2CA7378-8E87-451E-85D2-05281B38E6A6}">
      <dgm:prSet/>
      <dgm:spPr/>
      <dgm:t>
        <a:bodyPr/>
        <a:lstStyle/>
        <a:p>
          <a:endParaRPr lang="x-none"/>
        </a:p>
      </dgm:t>
    </dgm:pt>
    <dgm:pt modelId="{98BE4283-5849-40D5-A948-E6352E9DFDD6}" type="sibTrans" cxnId="{D2CA7378-8E87-451E-85D2-05281B38E6A6}">
      <dgm:prSet/>
      <dgm:spPr/>
      <dgm:t>
        <a:bodyPr/>
        <a:lstStyle/>
        <a:p>
          <a:endParaRPr lang="x-none"/>
        </a:p>
      </dgm:t>
    </dgm:pt>
    <dgm:pt modelId="{D9775476-DFF7-4540-B3BA-BC9F1821BE91}">
      <dgm:prSet phldrT="[Текст]"/>
      <dgm:spPr/>
      <dgm:t>
        <a:bodyPr/>
        <a:lstStyle/>
        <a:p>
          <a:r>
            <a:rPr lang="en-US" dirty="0"/>
            <a:t>3</a:t>
          </a:r>
          <a:endParaRPr lang="x-none" dirty="0"/>
        </a:p>
      </dgm:t>
    </dgm:pt>
    <dgm:pt modelId="{F1F4C64E-61D0-44D5-BE5B-FC97061CA85C}" type="parTrans" cxnId="{1AEF6443-B369-41BD-ADCE-167B76C1287B}">
      <dgm:prSet/>
      <dgm:spPr/>
      <dgm:t>
        <a:bodyPr/>
        <a:lstStyle/>
        <a:p>
          <a:endParaRPr lang="x-none"/>
        </a:p>
      </dgm:t>
    </dgm:pt>
    <dgm:pt modelId="{96E02C54-14DB-443A-A136-D5D2929C5454}" type="sibTrans" cxnId="{1AEF6443-B369-41BD-ADCE-167B76C1287B}">
      <dgm:prSet/>
      <dgm:spPr/>
      <dgm:t>
        <a:bodyPr/>
        <a:lstStyle/>
        <a:p>
          <a:endParaRPr lang="x-none"/>
        </a:p>
      </dgm:t>
    </dgm:pt>
    <dgm:pt modelId="{3123DE07-FC3E-4A56-928F-E08EB01D7C32}">
      <dgm:prSet phldrT="[Текст]" custT="1"/>
      <dgm:spPr/>
      <dgm:t>
        <a:bodyPr/>
        <a:lstStyle/>
        <a:p>
          <a:r>
            <a:rPr lang="en-US" sz="2800" b="1" i="0" dirty="0">
              <a:latin typeface="Times New Roman" panose="02020603050405020304" pitchFamily="18" charset="0"/>
              <a:cs typeface="Times New Roman" panose="02020603050405020304" pitchFamily="18" charset="0"/>
            </a:rPr>
            <a:t>Bluetooth module of HC-06 device</a:t>
          </a:r>
          <a:endParaRPr lang="x-none" sz="2800" b="1" dirty="0">
            <a:latin typeface="Times New Roman" panose="02020603050405020304" pitchFamily="18" charset="0"/>
            <a:cs typeface="Times New Roman" panose="02020603050405020304" pitchFamily="18" charset="0"/>
          </a:endParaRPr>
        </a:p>
      </dgm:t>
    </dgm:pt>
    <dgm:pt modelId="{9B2C6740-EBA2-4C0D-8009-A693631DE6E2}" type="parTrans" cxnId="{9DFBEC6D-D23B-423D-8338-96BC84F45FCC}">
      <dgm:prSet/>
      <dgm:spPr/>
      <dgm:t>
        <a:bodyPr/>
        <a:lstStyle/>
        <a:p>
          <a:endParaRPr lang="x-none"/>
        </a:p>
      </dgm:t>
    </dgm:pt>
    <dgm:pt modelId="{3764D295-7B6C-4EB5-B238-C5768BD9637B}" type="sibTrans" cxnId="{9DFBEC6D-D23B-423D-8338-96BC84F45FCC}">
      <dgm:prSet/>
      <dgm:spPr/>
      <dgm:t>
        <a:bodyPr/>
        <a:lstStyle/>
        <a:p>
          <a:endParaRPr lang="x-none"/>
        </a:p>
      </dgm:t>
    </dgm:pt>
    <dgm:pt modelId="{B5A63772-E3EF-442C-9AB4-59540DD2DE27}">
      <dgm:prSet phldrT="[Текст]" custT="1"/>
      <dgm:spPr/>
      <dgm:t>
        <a:bodyPr/>
        <a:lstStyle/>
        <a:p>
          <a:r>
            <a:rPr lang="en-US" sz="3600" b="1" dirty="0">
              <a:latin typeface="Times New Roman" panose="02020603050405020304" pitchFamily="18" charset="0"/>
              <a:cs typeface="Times New Roman" panose="02020603050405020304" pitchFamily="18" charset="0"/>
            </a:rPr>
            <a:t>Lamp</a:t>
          </a:r>
          <a:endParaRPr lang="x-none" sz="3600" b="1" dirty="0">
            <a:latin typeface="Times New Roman" panose="02020603050405020304" pitchFamily="18" charset="0"/>
            <a:cs typeface="Times New Roman" panose="02020603050405020304" pitchFamily="18" charset="0"/>
          </a:endParaRPr>
        </a:p>
      </dgm:t>
    </dgm:pt>
    <dgm:pt modelId="{AECD845F-F58A-4267-943F-EF9DB44C75FA}" type="parTrans" cxnId="{E50A1BCE-8FF2-4156-AF2C-BE04A3FF97A6}">
      <dgm:prSet/>
      <dgm:spPr/>
      <dgm:t>
        <a:bodyPr/>
        <a:lstStyle/>
        <a:p>
          <a:endParaRPr lang="x-none"/>
        </a:p>
      </dgm:t>
    </dgm:pt>
    <dgm:pt modelId="{B00EA879-AFC0-4349-AB1F-EF3A7F226198}" type="sibTrans" cxnId="{E50A1BCE-8FF2-4156-AF2C-BE04A3FF97A6}">
      <dgm:prSet/>
      <dgm:spPr/>
      <dgm:t>
        <a:bodyPr/>
        <a:lstStyle/>
        <a:p>
          <a:endParaRPr lang="x-none"/>
        </a:p>
      </dgm:t>
    </dgm:pt>
    <dgm:pt modelId="{AA0FB7B3-21F3-4F7A-8CFD-AB3522701CAE}" type="pres">
      <dgm:prSet presAssocID="{3B56AC26-A575-4D1F-B59D-4718C12D4393}" presName="Name0" presStyleCnt="0">
        <dgm:presLayoutVars>
          <dgm:dir/>
          <dgm:animLvl val="lvl"/>
          <dgm:resizeHandles val="exact"/>
        </dgm:presLayoutVars>
      </dgm:prSet>
      <dgm:spPr/>
      <dgm:t>
        <a:bodyPr/>
        <a:lstStyle/>
        <a:p>
          <a:endParaRPr lang="ru-RU"/>
        </a:p>
      </dgm:t>
    </dgm:pt>
    <dgm:pt modelId="{2C529BB9-C717-455B-9D83-7B84BE77FBEA}" type="pres">
      <dgm:prSet presAssocID="{3B56AC26-A575-4D1F-B59D-4718C12D4393}" presName="tSp" presStyleCnt="0"/>
      <dgm:spPr/>
    </dgm:pt>
    <dgm:pt modelId="{5BC024ED-90CE-4301-A576-950924EA9B95}" type="pres">
      <dgm:prSet presAssocID="{3B56AC26-A575-4D1F-B59D-4718C12D4393}" presName="bSp" presStyleCnt="0"/>
      <dgm:spPr/>
    </dgm:pt>
    <dgm:pt modelId="{11751F65-33BA-4645-B8C1-AE9523DEF9FB}" type="pres">
      <dgm:prSet presAssocID="{3B56AC26-A575-4D1F-B59D-4718C12D4393}" presName="process" presStyleCnt="0"/>
      <dgm:spPr/>
    </dgm:pt>
    <dgm:pt modelId="{972F86FA-5E83-4AE8-A716-5AF990E97079}" type="pres">
      <dgm:prSet presAssocID="{1028EB2D-445D-4994-8B84-721F245B00AD}" presName="composite1" presStyleCnt="0"/>
      <dgm:spPr/>
    </dgm:pt>
    <dgm:pt modelId="{011BE4E4-F484-44F4-9A0E-77A64A0DB47D}" type="pres">
      <dgm:prSet presAssocID="{1028EB2D-445D-4994-8B84-721F245B00AD}" presName="dummyNode1" presStyleLbl="node1" presStyleIdx="0" presStyleCnt="3"/>
      <dgm:spPr/>
    </dgm:pt>
    <dgm:pt modelId="{4D82DAF0-E822-442A-889B-371203DA60DB}" type="pres">
      <dgm:prSet presAssocID="{1028EB2D-445D-4994-8B84-721F245B00AD}" presName="childNode1" presStyleLbl="bgAcc1" presStyleIdx="0" presStyleCnt="3" custLinFactNeighborX="4834" custLinFactNeighborY="-8381">
        <dgm:presLayoutVars>
          <dgm:bulletEnabled val="1"/>
        </dgm:presLayoutVars>
      </dgm:prSet>
      <dgm:spPr/>
      <dgm:t>
        <a:bodyPr/>
        <a:lstStyle/>
        <a:p>
          <a:endParaRPr lang="ru-RU"/>
        </a:p>
      </dgm:t>
    </dgm:pt>
    <dgm:pt modelId="{B2FA40FC-AD12-44E6-B5C7-0265C3B6079F}" type="pres">
      <dgm:prSet presAssocID="{1028EB2D-445D-4994-8B84-721F245B00AD}" presName="childNode1tx" presStyleLbl="bgAcc1" presStyleIdx="0" presStyleCnt="3">
        <dgm:presLayoutVars>
          <dgm:bulletEnabled val="1"/>
        </dgm:presLayoutVars>
      </dgm:prSet>
      <dgm:spPr/>
      <dgm:t>
        <a:bodyPr/>
        <a:lstStyle/>
        <a:p>
          <a:endParaRPr lang="ru-RU"/>
        </a:p>
      </dgm:t>
    </dgm:pt>
    <dgm:pt modelId="{57999F1C-D9FB-4296-B6F7-44B458F9FDC1}" type="pres">
      <dgm:prSet presAssocID="{1028EB2D-445D-4994-8B84-721F245B00AD}" presName="parentNode1" presStyleLbl="node1" presStyleIdx="0" presStyleCnt="3">
        <dgm:presLayoutVars>
          <dgm:chMax val="1"/>
          <dgm:bulletEnabled val="1"/>
        </dgm:presLayoutVars>
      </dgm:prSet>
      <dgm:spPr/>
      <dgm:t>
        <a:bodyPr/>
        <a:lstStyle/>
        <a:p>
          <a:endParaRPr lang="ru-RU"/>
        </a:p>
      </dgm:t>
    </dgm:pt>
    <dgm:pt modelId="{8B040293-9E4A-4DE9-9853-82BB47CF9DC0}" type="pres">
      <dgm:prSet presAssocID="{1028EB2D-445D-4994-8B84-721F245B00AD}" presName="connSite1" presStyleCnt="0"/>
      <dgm:spPr/>
    </dgm:pt>
    <dgm:pt modelId="{FECAF584-7534-4287-9438-D41B33BDBBEA}" type="pres">
      <dgm:prSet presAssocID="{F2A815EA-75D9-4613-B74A-820F3D00207D}" presName="Name9" presStyleLbl="sibTrans2D1" presStyleIdx="0" presStyleCnt="2"/>
      <dgm:spPr/>
      <dgm:t>
        <a:bodyPr/>
        <a:lstStyle/>
        <a:p>
          <a:endParaRPr lang="ru-RU"/>
        </a:p>
      </dgm:t>
    </dgm:pt>
    <dgm:pt modelId="{06DC5D22-248D-4F2B-9869-70885E8A9393}" type="pres">
      <dgm:prSet presAssocID="{B3590381-6379-4FF6-8920-40AFBFBA6F19}" presName="composite2" presStyleCnt="0"/>
      <dgm:spPr/>
    </dgm:pt>
    <dgm:pt modelId="{99D1E8C1-88B5-43FE-AA7D-3F1B3581BC48}" type="pres">
      <dgm:prSet presAssocID="{B3590381-6379-4FF6-8920-40AFBFBA6F19}" presName="dummyNode2" presStyleLbl="node1" presStyleIdx="0" presStyleCnt="3"/>
      <dgm:spPr/>
    </dgm:pt>
    <dgm:pt modelId="{F34E52BF-FF96-431C-BB6C-8B2001920704}" type="pres">
      <dgm:prSet presAssocID="{B3590381-6379-4FF6-8920-40AFBFBA6F19}" presName="childNode2" presStyleLbl="bgAcc1" presStyleIdx="1" presStyleCnt="3">
        <dgm:presLayoutVars>
          <dgm:bulletEnabled val="1"/>
        </dgm:presLayoutVars>
      </dgm:prSet>
      <dgm:spPr/>
      <dgm:t>
        <a:bodyPr/>
        <a:lstStyle/>
        <a:p>
          <a:endParaRPr lang="ru-RU"/>
        </a:p>
      </dgm:t>
    </dgm:pt>
    <dgm:pt modelId="{D9884868-F36C-41C8-8CC6-E904F4CB5616}" type="pres">
      <dgm:prSet presAssocID="{B3590381-6379-4FF6-8920-40AFBFBA6F19}" presName="childNode2tx" presStyleLbl="bgAcc1" presStyleIdx="1" presStyleCnt="3">
        <dgm:presLayoutVars>
          <dgm:bulletEnabled val="1"/>
        </dgm:presLayoutVars>
      </dgm:prSet>
      <dgm:spPr/>
      <dgm:t>
        <a:bodyPr/>
        <a:lstStyle/>
        <a:p>
          <a:endParaRPr lang="ru-RU"/>
        </a:p>
      </dgm:t>
    </dgm:pt>
    <dgm:pt modelId="{199587AB-9879-45B1-8799-249DAF783D01}" type="pres">
      <dgm:prSet presAssocID="{B3590381-6379-4FF6-8920-40AFBFBA6F19}" presName="parentNode2" presStyleLbl="node1" presStyleIdx="1" presStyleCnt="3">
        <dgm:presLayoutVars>
          <dgm:chMax val="0"/>
          <dgm:bulletEnabled val="1"/>
        </dgm:presLayoutVars>
      </dgm:prSet>
      <dgm:spPr/>
      <dgm:t>
        <a:bodyPr/>
        <a:lstStyle/>
        <a:p>
          <a:endParaRPr lang="ru-RU"/>
        </a:p>
      </dgm:t>
    </dgm:pt>
    <dgm:pt modelId="{737230BF-2883-4159-A417-6F38C7F7ABE6}" type="pres">
      <dgm:prSet presAssocID="{B3590381-6379-4FF6-8920-40AFBFBA6F19}" presName="connSite2" presStyleCnt="0"/>
      <dgm:spPr/>
    </dgm:pt>
    <dgm:pt modelId="{7671EDBF-F2E7-41DC-BD57-2D475A6DC70D}" type="pres">
      <dgm:prSet presAssocID="{02DEF6A8-5505-4072-98A0-2EF500557967}" presName="Name18" presStyleLbl="sibTrans2D1" presStyleIdx="1" presStyleCnt="2"/>
      <dgm:spPr/>
      <dgm:t>
        <a:bodyPr/>
        <a:lstStyle/>
        <a:p>
          <a:endParaRPr lang="ru-RU"/>
        </a:p>
      </dgm:t>
    </dgm:pt>
    <dgm:pt modelId="{B96EC38D-7777-47DA-973E-53B9244024F8}" type="pres">
      <dgm:prSet presAssocID="{D9775476-DFF7-4540-B3BA-BC9F1821BE91}" presName="composite1" presStyleCnt="0"/>
      <dgm:spPr/>
    </dgm:pt>
    <dgm:pt modelId="{8A9480FD-CB8F-40F1-A57C-D4E92087E851}" type="pres">
      <dgm:prSet presAssocID="{D9775476-DFF7-4540-B3BA-BC9F1821BE91}" presName="dummyNode1" presStyleLbl="node1" presStyleIdx="1" presStyleCnt="3"/>
      <dgm:spPr/>
    </dgm:pt>
    <dgm:pt modelId="{89412139-4206-4B9A-A6D6-8D18A0A89BE1}" type="pres">
      <dgm:prSet presAssocID="{D9775476-DFF7-4540-B3BA-BC9F1821BE91}" presName="childNode1" presStyleLbl="bgAcc1" presStyleIdx="2" presStyleCnt="3">
        <dgm:presLayoutVars>
          <dgm:bulletEnabled val="1"/>
        </dgm:presLayoutVars>
      </dgm:prSet>
      <dgm:spPr/>
      <dgm:t>
        <a:bodyPr/>
        <a:lstStyle/>
        <a:p>
          <a:endParaRPr lang="ru-RU"/>
        </a:p>
      </dgm:t>
    </dgm:pt>
    <dgm:pt modelId="{CF8D3C47-6C4E-4471-8982-71D16C8F72D7}" type="pres">
      <dgm:prSet presAssocID="{D9775476-DFF7-4540-B3BA-BC9F1821BE91}" presName="childNode1tx" presStyleLbl="bgAcc1" presStyleIdx="2" presStyleCnt="3">
        <dgm:presLayoutVars>
          <dgm:bulletEnabled val="1"/>
        </dgm:presLayoutVars>
      </dgm:prSet>
      <dgm:spPr/>
      <dgm:t>
        <a:bodyPr/>
        <a:lstStyle/>
        <a:p>
          <a:endParaRPr lang="ru-RU"/>
        </a:p>
      </dgm:t>
    </dgm:pt>
    <dgm:pt modelId="{A6DAB962-4DB3-4F9C-A8D6-302B60C17A6B}" type="pres">
      <dgm:prSet presAssocID="{D9775476-DFF7-4540-B3BA-BC9F1821BE91}" presName="parentNode1" presStyleLbl="node1" presStyleIdx="2" presStyleCnt="3">
        <dgm:presLayoutVars>
          <dgm:chMax val="1"/>
          <dgm:bulletEnabled val="1"/>
        </dgm:presLayoutVars>
      </dgm:prSet>
      <dgm:spPr/>
      <dgm:t>
        <a:bodyPr/>
        <a:lstStyle/>
        <a:p>
          <a:endParaRPr lang="ru-RU"/>
        </a:p>
      </dgm:t>
    </dgm:pt>
    <dgm:pt modelId="{B2B80994-5E90-4AEE-9B03-44C6129077A7}" type="pres">
      <dgm:prSet presAssocID="{D9775476-DFF7-4540-B3BA-BC9F1821BE91}" presName="connSite1" presStyleCnt="0"/>
      <dgm:spPr/>
    </dgm:pt>
  </dgm:ptLst>
  <dgm:cxnLst>
    <dgm:cxn modelId="{20C3EBFF-7621-431A-A199-99B9F6DA8E67}" type="presOf" srcId="{B3590381-6379-4FF6-8920-40AFBFBA6F19}" destId="{199587AB-9879-45B1-8799-249DAF783D01}" srcOrd="0" destOrd="0" presId="urn:microsoft.com/office/officeart/2005/8/layout/hProcess4"/>
    <dgm:cxn modelId="{E2573B7E-FE99-4224-9D6B-C6EDF2F72DEA}" type="presOf" srcId="{3123DE07-FC3E-4A56-928F-E08EB01D7C32}" destId="{89412139-4206-4B9A-A6D6-8D18A0A89BE1}" srcOrd="0" destOrd="0" presId="urn:microsoft.com/office/officeart/2005/8/layout/hProcess4"/>
    <dgm:cxn modelId="{38A37E78-40B0-4AE3-B6A7-07EACF520C54}" type="presOf" srcId="{17117980-0B1E-46FC-A1A7-2E1D1691DC01}" destId="{B2FA40FC-AD12-44E6-B5C7-0265C3B6079F}" srcOrd="1" destOrd="0" presId="urn:microsoft.com/office/officeart/2005/8/layout/hProcess4"/>
    <dgm:cxn modelId="{1AF6EB47-A104-4A41-936B-BB2DBC1814EB}" srcId="{3B56AC26-A575-4D1F-B59D-4718C12D4393}" destId="{1028EB2D-445D-4994-8B84-721F245B00AD}" srcOrd="0" destOrd="0" parTransId="{3F4609B1-7112-4DC9-9E16-193E86BDB101}" sibTransId="{F2A815EA-75D9-4613-B74A-820F3D00207D}"/>
    <dgm:cxn modelId="{D2CA7378-8E87-451E-85D2-05281B38E6A6}" srcId="{B3590381-6379-4FF6-8920-40AFBFBA6F19}" destId="{655ED282-6181-4264-90A6-65A8A7DD1426}" srcOrd="1" destOrd="0" parTransId="{47C3F7AB-BE52-492F-9A57-459076372694}" sibTransId="{98BE4283-5849-40D5-A948-E6352E9DFDD6}"/>
    <dgm:cxn modelId="{CF73B937-4058-4E3B-A922-4B0B5560785C}" srcId="{B3590381-6379-4FF6-8920-40AFBFBA6F19}" destId="{D1596C1D-2DB2-4B36-A580-6AF17A14EAAD}" srcOrd="0" destOrd="0" parTransId="{9A8440A2-3009-417B-83FE-DB113AF91BC8}" sibTransId="{92F70F2B-AC9C-4A7A-9F44-52EAB32A291B}"/>
    <dgm:cxn modelId="{90F2925B-7F3C-40F4-AE10-62D88BEA3900}" type="presOf" srcId="{3B56AC26-A575-4D1F-B59D-4718C12D4393}" destId="{AA0FB7B3-21F3-4F7A-8CFD-AB3522701CAE}" srcOrd="0" destOrd="0" presId="urn:microsoft.com/office/officeart/2005/8/layout/hProcess4"/>
    <dgm:cxn modelId="{51B8B1D6-7843-4661-8E12-304ECE278F88}" type="presOf" srcId="{3123DE07-FC3E-4A56-928F-E08EB01D7C32}" destId="{CF8D3C47-6C4E-4471-8982-71D16C8F72D7}" srcOrd="1" destOrd="0" presId="urn:microsoft.com/office/officeart/2005/8/layout/hProcess4"/>
    <dgm:cxn modelId="{6AA10FA1-6EA5-4AA1-94F2-49EB7A913622}" type="presOf" srcId="{17117980-0B1E-46FC-A1A7-2E1D1691DC01}" destId="{4D82DAF0-E822-442A-889B-371203DA60DB}" srcOrd="0" destOrd="0" presId="urn:microsoft.com/office/officeart/2005/8/layout/hProcess4"/>
    <dgm:cxn modelId="{008AAE9C-3FB6-4237-9D33-291BB1D870E3}" type="presOf" srcId="{F2A815EA-75D9-4613-B74A-820F3D00207D}" destId="{FECAF584-7534-4287-9438-D41B33BDBBEA}" srcOrd="0" destOrd="0" presId="urn:microsoft.com/office/officeart/2005/8/layout/hProcess4"/>
    <dgm:cxn modelId="{E50A1BCE-8FF2-4156-AF2C-BE04A3FF97A6}" srcId="{1028EB2D-445D-4994-8B84-721F245B00AD}" destId="{B5A63772-E3EF-442C-9AB4-59540DD2DE27}" srcOrd="1" destOrd="0" parTransId="{AECD845F-F58A-4267-943F-EF9DB44C75FA}" sibTransId="{B00EA879-AFC0-4349-AB1F-EF3A7F226198}"/>
    <dgm:cxn modelId="{A47A1D4A-46D0-40A2-8664-6328B9AC2A86}" type="presOf" srcId="{D9775476-DFF7-4540-B3BA-BC9F1821BE91}" destId="{A6DAB962-4DB3-4F9C-A8D6-302B60C17A6B}" srcOrd="0" destOrd="0" presId="urn:microsoft.com/office/officeart/2005/8/layout/hProcess4"/>
    <dgm:cxn modelId="{B6D4C131-A7DB-4971-A46F-F79347C96B67}" type="presOf" srcId="{655ED282-6181-4264-90A6-65A8A7DD1426}" destId="{F34E52BF-FF96-431C-BB6C-8B2001920704}" srcOrd="0" destOrd="1" presId="urn:microsoft.com/office/officeart/2005/8/layout/hProcess4"/>
    <dgm:cxn modelId="{77B84206-D1AE-4588-9010-104FE3A14F23}" type="presOf" srcId="{655ED282-6181-4264-90A6-65A8A7DD1426}" destId="{D9884868-F36C-41C8-8CC6-E904F4CB5616}" srcOrd="1" destOrd="1" presId="urn:microsoft.com/office/officeart/2005/8/layout/hProcess4"/>
    <dgm:cxn modelId="{B13FA76B-743B-4C77-8698-21CE530A6D7E}" type="presOf" srcId="{02DEF6A8-5505-4072-98A0-2EF500557967}" destId="{7671EDBF-F2E7-41DC-BD57-2D475A6DC70D}" srcOrd="0" destOrd="0" presId="urn:microsoft.com/office/officeart/2005/8/layout/hProcess4"/>
    <dgm:cxn modelId="{B73CCF7B-D895-4989-87DE-94FEAEEA5146}" type="presOf" srcId="{D1596C1D-2DB2-4B36-A580-6AF17A14EAAD}" destId="{F34E52BF-FF96-431C-BB6C-8B2001920704}" srcOrd="0" destOrd="0" presId="urn:microsoft.com/office/officeart/2005/8/layout/hProcess4"/>
    <dgm:cxn modelId="{DC035BAD-746A-4BE7-943B-1516A4572828}" srcId="{1028EB2D-445D-4994-8B84-721F245B00AD}" destId="{17117980-0B1E-46FC-A1A7-2E1D1691DC01}" srcOrd="0" destOrd="0" parTransId="{45F54DE2-C908-45CB-B0D1-672327223578}" sibTransId="{472EC351-33B9-4719-9286-8508DCFB9724}"/>
    <dgm:cxn modelId="{9DFBEC6D-D23B-423D-8338-96BC84F45FCC}" srcId="{D9775476-DFF7-4540-B3BA-BC9F1821BE91}" destId="{3123DE07-FC3E-4A56-928F-E08EB01D7C32}" srcOrd="0" destOrd="0" parTransId="{9B2C6740-EBA2-4C0D-8009-A693631DE6E2}" sibTransId="{3764D295-7B6C-4EB5-B238-C5768BD9637B}"/>
    <dgm:cxn modelId="{8A35726F-E298-4E23-AE4E-2DEB1E5FB860}" type="presOf" srcId="{B5A63772-E3EF-442C-9AB4-59540DD2DE27}" destId="{4D82DAF0-E822-442A-889B-371203DA60DB}" srcOrd="0" destOrd="1" presId="urn:microsoft.com/office/officeart/2005/8/layout/hProcess4"/>
    <dgm:cxn modelId="{6CAA737F-1443-4EB0-9C41-38BC78FD3588}" srcId="{3B56AC26-A575-4D1F-B59D-4718C12D4393}" destId="{B3590381-6379-4FF6-8920-40AFBFBA6F19}" srcOrd="1" destOrd="0" parTransId="{F12DCCAB-CAA8-4E41-A8B9-5783E8472362}" sibTransId="{02DEF6A8-5505-4072-98A0-2EF500557967}"/>
    <dgm:cxn modelId="{EA78DACE-1472-4052-840F-FED5DE73810E}" type="presOf" srcId="{1028EB2D-445D-4994-8B84-721F245B00AD}" destId="{57999F1C-D9FB-4296-B6F7-44B458F9FDC1}" srcOrd="0" destOrd="0" presId="urn:microsoft.com/office/officeart/2005/8/layout/hProcess4"/>
    <dgm:cxn modelId="{1AEF6443-B369-41BD-ADCE-167B76C1287B}" srcId="{3B56AC26-A575-4D1F-B59D-4718C12D4393}" destId="{D9775476-DFF7-4540-B3BA-BC9F1821BE91}" srcOrd="2" destOrd="0" parTransId="{F1F4C64E-61D0-44D5-BE5B-FC97061CA85C}" sibTransId="{96E02C54-14DB-443A-A136-D5D2929C5454}"/>
    <dgm:cxn modelId="{9C3E5CA6-712F-48CA-81CA-B8465E425BE2}" type="presOf" srcId="{B5A63772-E3EF-442C-9AB4-59540DD2DE27}" destId="{B2FA40FC-AD12-44E6-B5C7-0265C3B6079F}" srcOrd="1" destOrd="1" presId="urn:microsoft.com/office/officeart/2005/8/layout/hProcess4"/>
    <dgm:cxn modelId="{5AFA34EE-B822-4056-B5A0-26B46EF71B10}" type="presOf" srcId="{D1596C1D-2DB2-4B36-A580-6AF17A14EAAD}" destId="{D9884868-F36C-41C8-8CC6-E904F4CB5616}" srcOrd="1" destOrd="0" presId="urn:microsoft.com/office/officeart/2005/8/layout/hProcess4"/>
    <dgm:cxn modelId="{DFD8B19F-6E25-4ACC-8DC0-D7296759C6B6}" type="presParOf" srcId="{AA0FB7B3-21F3-4F7A-8CFD-AB3522701CAE}" destId="{2C529BB9-C717-455B-9D83-7B84BE77FBEA}" srcOrd="0" destOrd="0" presId="urn:microsoft.com/office/officeart/2005/8/layout/hProcess4"/>
    <dgm:cxn modelId="{C857257F-99E5-4061-BAA7-D350DCF2AD5A}" type="presParOf" srcId="{AA0FB7B3-21F3-4F7A-8CFD-AB3522701CAE}" destId="{5BC024ED-90CE-4301-A576-950924EA9B95}" srcOrd="1" destOrd="0" presId="urn:microsoft.com/office/officeart/2005/8/layout/hProcess4"/>
    <dgm:cxn modelId="{93440CF7-4B60-46B5-997D-FAEC3B881047}" type="presParOf" srcId="{AA0FB7B3-21F3-4F7A-8CFD-AB3522701CAE}" destId="{11751F65-33BA-4645-B8C1-AE9523DEF9FB}" srcOrd="2" destOrd="0" presId="urn:microsoft.com/office/officeart/2005/8/layout/hProcess4"/>
    <dgm:cxn modelId="{96C63154-9826-45DF-8C2E-6B55C46FB47F}" type="presParOf" srcId="{11751F65-33BA-4645-B8C1-AE9523DEF9FB}" destId="{972F86FA-5E83-4AE8-A716-5AF990E97079}" srcOrd="0" destOrd="0" presId="urn:microsoft.com/office/officeart/2005/8/layout/hProcess4"/>
    <dgm:cxn modelId="{408E0A47-D6ED-4B44-BDC8-03998D9D47BF}" type="presParOf" srcId="{972F86FA-5E83-4AE8-A716-5AF990E97079}" destId="{011BE4E4-F484-44F4-9A0E-77A64A0DB47D}" srcOrd="0" destOrd="0" presId="urn:microsoft.com/office/officeart/2005/8/layout/hProcess4"/>
    <dgm:cxn modelId="{49507236-C128-46F4-A6F0-4787F976E13C}" type="presParOf" srcId="{972F86FA-5E83-4AE8-A716-5AF990E97079}" destId="{4D82DAF0-E822-442A-889B-371203DA60DB}" srcOrd="1" destOrd="0" presId="urn:microsoft.com/office/officeart/2005/8/layout/hProcess4"/>
    <dgm:cxn modelId="{12AFC712-E30F-476F-8BE8-1C17D4105B70}" type="presParOf" srcId="{972F86FA-5E83-4AE8-A716-5AF990E97079}" destId="{B2FA40FC-AD12-44E6-B5C7-0265C3B6079F}" srcOrd="2" destOrd="0" presId="urn:microsoft.com/office/officeart/2005/8/layout/hProcess4"/>
    <dgm:cxn modelId="{65337033-6170-4944-8A64-42AD4404FB08}" type="presParOf" srcId="{972F86FA-5E83-4AE8-A716-5AF990E97079}" destId="{57999F1C-D9FB-4296-B6F7-44B458F9FDC1}" srcOrd="3" destOrd="0" presId="urn:microsoft.com/office/officeart/2005/8/layout/hProcess4"/>
    <dgm:cxn modelId="{744A275B-65F8-49FB-A218-B95CCA2A537F}" type="presParOf" srcId="{972F86FA-5E83-4AE8-A716-5AF990E97079}" destId="{8B040293-9E4A-4DE9-9853-82BB47CF9DC0}" srcOrd="4" destOrd="0" presId="urn:microsoft.com/office/officeart/2005/8/layout/hProcess4"/>
    <dgm:cxn modelId="{48755D22-0977-495D-9003-319BCBD4C4BF}" type="presParOf" srcId="{11751F65-33BA-4645-B8C1-AE9523DEF9FB}" destId="{FECAF584-7534-4287-9438-D41B33BDBBEA}" srcOrd="1" destOrd="0" presId="urn:microsoft.com/office/officeart/2005/8/layout/hProcess4"/>
    <dgm:cxn modelId="{889EB1A2-7F7A-4AD6-BD17-1585F72398CD}" type="presParOf" srcId="{11751F65-33BA-4645-B8C1-AE9523DEF9FB}" destId="{06DC5D22-248D-4F2B-9869-70885E8A9393}" srcOrd="2" destOrd="0" presId="urn:microsoft.com/office/officeart/2005/8/layout/hProcess4"/>
    <dgm:cxn modelId="{CD81BD0A-E890-4E40-A9E3-6A2B04F294CD}" type="presParOf" srcId="{06DC5D22-248D-4F2B-9869-70885E8A9393}" destId="{99D1E8C1-88B5-43FE-AA7D-3F1B3581BC48}" srcOrd="0" destOrd="0" presId="urn:microsoft.com/office/officeart/2005/8/layout/hProcess4"/>
    <dgm:cxn modelId="{6E50BCCF-D237-4242-9F29-69F7B6929280}" type="presParOf" srcId="{06DC5D22-248D-4F2B-9869-70885E8A9393}" destId="{F34E52BF-FF96-431C-BB6C-8B2001920704}" srcOrd="1" destOrd="0" presId="urn:microsoft.com/office/officeart/2005/8/layout/hProcess4"/>
    <dgm:cxn modelId="{29F40077-D73E-4359-BCB7-BC932E78FDD2}" type="presParOf" srcId="{06DC5D22-248D-4F2B-9869-70885E8A9393}" destId="{D9884868-F36C-41C8-8CC6-E904F4CB5616}" srcOrd="2" destOrd="0" presId="urn:microsoft.com/office/officeart/2005/8/layout/hProcess4"/>
    <dgm:cxn modelId="{82FA06A1-A031-4D70-94D8-1F3330C3A327}" type="presParOf" srcId="{06DC5D22-248D-4F2B-9869-70885E8A9393}" destId="{199587AB-9879-45B1-8799-249DAF783D01}" srcOrd="3" destOrd="0" presId="urn:microsoft.com/office/officeart/2005/8/layout/hProcess4"/>
    <dgm:cxn modelId="{CD0E91E0-74D3-4115-84D5-245AF45B8343}" type="presParOf" srcId="{06DC5D22-248D-4F2B-9869-70885E8A9393}" destId="{737230BF-2883-4159-A417-6F38C7F7ABE6}" srcOrd="4" destOrd="0" presId="urn:microsoft.com/office/officeart/2005/8/layout/hProcess4"/>
    <dgm:cxn modelId="{45144448-E77B-425F-88CD-0CE871A0F7AC}" type="presParOf" srcId="{11751F65-33BA-4645-B8C1-AE9523DEF9FB}" destId="{7671EDBF-F2E7-41DC-BD57-2D475A6DC70D}" srcOrd="3" destOrd="0" presId="urn:microsoft.com/office/officeart/2005/8/layout/hProcess4"/>
    <dgm:cxn modelId="{4A6F94C6-5213-4A13-B75A-89CC8D303499}" type="presParOf" srcId="{11751F65-33BA-4645-B8C1-AE9523DEF9FB}" destId="{B96EC38D-7777-47DA-973E-53B9244024F8}" srcOrd="4" destOrd="0" presId="urn:microsoft.com/office/officeart/2005/8/layout/hProcess4"/>
    <dgm:cxn modelId="{7933C5FA-0658-4B34-B0DD-9B44C145C033}" type="presParOf" srcId="{B96EC38D-7777-47DA-973E-53B9244024F8}" destId="{8A9480FD-CB8F-40F1-A57C-D4E92087E851}" srcOrd="0" destOrd="0" presId="urn:microsoft.com/office/officeart/2005/8/layout/hProcess4"/>
    <dgm:cxn modelId="{26CAF781-BF9C-4316-A36E-A21D3CEFB578}" type="presParOf" srcId="{B96EC38D-7777-47DA-973E-53B9244024F8}" destId="{89412139-4206-4B9A-A6D6-8D18A0A89BE1}" srcOrd="1" destOrd="0" presId="urn:microsoft.com/office/officeart/2005/8/layout/hProcess4"/>
    <dgm:cxn modelId="{8B4E3078-3587-4DC3-A160-94306DE72EB3}" type="presParOf" srcId="{B96EC38D-7777-47DA-973E-53B9244024F8}" destId="{CF8D3C47-6C4E-4471-8982-71D16C8F72D7}" srcOrd="2" destOrd="0" presId="urn:microsoft.com/office/officeart/2005/8/layout/hProcess4"/>
    <dgm:cxn modelId="{20BB51A1-4A39-43FA-A9E0-624DABFEFA30}" type="presParOf" srcId="{B96EC38D-7777-47DA-973E-53B9244024F8}" destId="{A6DAB962-4DB3-4F9C-A8D6-302B60C17A6B}" srcOrd="3" destOrd="0" presId="urn:microsoft.com/office/officeart/2005/8/layout/hProcess4"/>
    <dgm:cxn modelId="{E1D1B579-DE1A-483D-98B2-0CA5C023FE2C}" type="presParOf" srcId="{B96EC38D-7777-47DA-973E-53B9244024F8}" destId="{B2B80994-5E90-4AEE-9B03-44C6129077A7}" srcOrd="4" destOrd="0" presId="urn:microsoft.com/office/officeart/2005/8/layout/h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0CA7AE-8D9F-47D5-BE1F-A47621012CFD}"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endParaRPr lang="x-none"/>
        </a:p>
      </dgm:t>
    </dgm:pt>
    <dgm:pt modelId="{B780A8D5-8A3D-4DEE-921C-AA4BFCFF150A}">
      <dgm:prSet phldrT="[Текст]"/>
      <dgm:spPr/>
      <dgm:t>
        <a:bodyPr/>
        <a:lstStyle/>
        <a:p>
          <a:r>
            <a:rPr lang="en-US" b="1" dirty="0">
              <a:solidFill>
                <a:schemeClr val="tx1">
                  <a:lumMod val="95000"/>
                  <a:lumOff val="5000"/>
                </a:schemeClr>
              </a:solidFill>
              <a:latin typeface="Times New Roman" panose="02020603050405020304" pitchFamily="18" charset="0"/>
              <a:cs typeface="Times New Roman" panose="02020603050405020304" pitchFamily="18" charset="0"/>
            </a:rPr>
            <a:t>As for the voice control interface, we will download the "Arduino Voice Control" application from the play store for free. Let's install </a:t>
          </a:r>
          <a:endParaRPr lang="ru-RU" b="1"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b="1" dirty="0">
              <a:solidFill>
                <a:schemeClr val="tx1">
                  <a:lumMod val="95000"/>
                  <a:lumOff val="5000"/>
                </a:schemeClr>
              </a:solidFill>
              <a:latin typeface="Times New Roman" panose="02020603050405020304" pitchFamily="18" charset="0"/>
              <a:cs typeface="Times New Roman" panose="02020603050405020304" pitchFamily="18" charset="0"/>
            </a:rPr>
            <a:t>and run</a:t>
          </a:r>
        </a:p>
        <a:p>
          <a:r>
            <a:rPr lang="en-US" b="1" dirty="0">
              <a:solidFill>
                <a:schemeClr val="tx1">
                  <a:lumMod val="95000"/>
                  <a:lumOff val="5000"/>
                </a:schemeClr>
              </a:solidFill>
              <a:latin typeface="Times New Roman" panose="02020603050405020304" pitchFamily="18" charset="0"/>
              <a:cs typeface="Times New Roman" panose="02020603050405020304" pitchFamily="18" charset="0"/>
            </a:rPr>
            <a:t>You can control the light from your smartphone.</a:t>
          </a:r>
          <a:endParaRPr lang="x-none" dirty="0"/>
        </a:p>
      </dgm:t>
    </dgm:pt>
    <dgm:pt modelId="{E8D817B8-8937-4B07-BBDA-8A3CEB651271}" type="parTrans" cxnId="{6EFF85D5-D46F-48F7-8E9C-284D1819F30A}">
      <dgm:prSet/>
      <dgm:spPr/>
      <dgm:t>
        <a:bodyPr/>
        <a:lstStyle/>
        <a:p>
          <a:endParaRPr lang="x-none"/>
        </a:p>
      </dgm:t>
    </dgm:pt>
    <dgm:pt modelId="{392E14E4-3449-4509-B9FE-4212F58FB4CA}" type="sibTrans" cxnId="{6EFF85D5-D46F-48F7-8E9C-284D1819F30A}">
      <dgm:prSet/>
      <dgm:spPr/>
      <dgm:t>
        <a:bodyPr/>
        <a:lstStyle/>
        <a:p>
          <a:endParaRPr lang="x-none"/>
        </a:p>
      </dgm:t>
    </dgm:pt>
    <dgm:pt modelId="{E96E35D7-8932-461D-8F06-33BAF28323A1}" type="pres">
      <dgm:prSet presAssocID="{850CA7AE-8D9F-47D5-BE1F-A47621012CFD}" presName="Name0" presStyleCnt="0">
        <dgm:presLayoutVars>
          <dgm:chMax/>
          <dgm:chPref/>
          <dgm:dir/>
        </dgm:presLayoutVars>
      </dgm:prSet>
      <dgm:spPr/>
      <dgm:t>
        <a:bodyPr/>
        <a:lstStyle/>
        <a:p>
          <a:endParaRPr lang="ru-RU"/>
        </a:p>
      </dgm:t>
    </dgm:pt>
    <dgm:pt modelId="{6597AAFB-411D-4A1A-95A5-97CF86EFEC5F}" type="pres">
      <dgm:prSet presAssocID="{B780A8D5-8A3D-4DEE-921C-AA4BFCFF150A}" presName="composite" presStyleCnt="0">
        <dgm:presLayoutVars>
          <dgm:chMax/>
          <dgm:chPref/>
        </dgm:presLayoutVars>
      </dgm:prSet>
      <dgm:spPr/>
    </dgm:pt>
    <dgm:pt modelId="{B1115507-1C95-423A-B3FA-52504BF497C8}" type="pres">
      <dgm:prSet presAssocID="{B780A8D5-8A3D-4DEE-921C-AA4BFCFF150A}" presName="Image" presStyleLbl="bgImgPlace1" presStyleIdx="0" presStyleCnt="1" custScaleX="190251" custScaleY="135481" custLinFactNeighborX="-8839" custLinFactNeighborY="-3637"/>
      <dgm:spPr>
        <a:blipFill rotWithShape="1">
          <a:blip xmlns:r="http://schemas.openxmlformats.org/officeDocument/2006/relationships" r:embed="rId1"/>
          <a:srcRect/>
          <a:stretch>
            <a:fillRect t="-2000" b="-2000"/>
          </a:stretch>
        </a:blipFill>
        <a:ln w="38100">
          <a:solidFill>
            <a:schemeClr val="tx1">
              <a:lumMod val="95000"/>
              <a:lumOff val="5000"/>
            </a:schemeClr>
          </a:solidFill>
        </a:ln>
      </dgm:spPr>
    </dgm:pt>
    <dgm:pt modelId="{3680A10E-ABF4-4E3C-AC17-0E59BAD129F2}" type="pres">
      <dgm:prSet presAssocID="{B780A8D5-8A3D-4DEE-921C-AA4BFCFF150A}" presName="ParentText" presStyleLbl="revTx" presStyleIdx="0" presStyleCnt="1">
        <dgm:presLayoutVars>
          <dgm:chMax val="0"/>
          <dgm:chPref val="0"/>
          <dgm:bulletEnabled val="1"/>
        </dgm:presLayoutVars>
      </dgm:prSet>
      <dgm:spPr/>
      <dgm:t>
        <a:bodyPr/>
        <a:lstStyle/>
        <a:p>
          <a:endParaRPr lang="ru-RU"/>
        </a:p>
      </dgm:t>
    </dgm:pt>
    <dgm:pt modelId="{F2E1B3A1-F0A4-4C5A-BF68-9522361B59F6}" type="pres">
      <dgm:prSet presAssocID="{B780A8D5-8A3D-4DEE-921C-AA4BFCFF150A}" presName="tlFrame" presStyleLbl="node1" presStyleIdx="0" presStyleCnt="4"/>
      <dgm:spPr/>
    </dgm:pt>
    <dgm:pt modelId="{4A026A04-4AAB-4127-946E-2FF94C57C457}" type="pres">
      <dgm:prSet presAssocID="{B780A8D5-8A3D-4DEE-921C-AA4BFCFF150A}" presName="trFrame" presStyleLbl="node1" presStyleIdx="1" presStyleCnt="4"/>
      <dgm:spPr/>
    </dgm:pt>
    <dgm:pt modelId="{D9B0657C-4814-4C57-BD83-12A5E1FA010C}" type="pres">
      <dgm:prSet presAssocID="{B780A8D5-8A3D-4DEE-921C-AA4BFCFF150A}" presName="blFrame" presStyleLbl="node1" presStyleIdx="2" presStyleCnt="4"/>
      <dgm:spPr/>
    </dgm:pt>
    <dgm:pt modelId="{84A0ADAE-DFD4-43D2-8CFA-10C5F135450C}" type="pres">
      <dgm:prSet presAssocID="{B780A8D5-8A3D-4DEE-921C-AA4BFCFF150A}" presName="brFrame" presStyleLbl="node1" presStyleIdx="3" presStyleCnt="4"/>
      <dgm:spPr/>
    </dgm:pt>
  </dgm:ptLst>
  <dgm:cxnLst>
    <dgm:cxn modelId="{6EFF85D5-D46F-48F7-8E9C-284D1819F30A}" srcId="{850CA7AE-8D9F-47D5-BE1F-A47621012CFD}" destId="{B780A8D5-8A3D-4DEE-921C-AA4BFCFF150A}" srcOrd="0" destOrd="0" parTransId="{E8D817B8-8937-4B07-BBDA-8A3CEB651271}" sibTransId="{392E14E4-3449-4509-B9FE-4212F58FB4CA}"/>
    <dgm:cxn modelId="{81006367-FC89-490C-8DE9-C751278C5572}" type="presOf" srcId="{850CA7AE-8D9F-47D5-BE1F-A47621012CFD}" destId="{E96E35D7-8932-461D-8F06-33BAF28323A1}" srcOrd="0" destOrd="0" presId="urn:microsoft.com/office/officeart/2009/3/layout/FramedTextPicture"/>
    <dgm:cxn modelId="{BE2CFE7E-6256-4797-9756-E7345687D1F9}" type="presOf" srcId="{B780A8D5-8A3D-4DEE-921C-AA4BFCFF150A}" destId="{3680A10E-ABF4-4E3C-AC17-0E59BAD129F2}" srcOrd="0" destOrd="0" presId="urn:microsoft.com/office/officeart/2009/3/layout/FramedTextPicture"/>
    <dgm:cxn modelId="{B098D29E-8973-47A2-92A0-E6B4D5051FE3}" type="presParOf" srcId="{E96E35D7-8932-461D-8F06-33BAF28323A1}" destId="{6597AAFB-411D-4A1A-95A5-97CF86EFEC5F}" srcOrd="0" destOrd="0" presId="urn:microsoft.com/office/officeart/2009/3/layout/FramedTextPicture"/>
    <dgm:cxn modelId="{DF047329-90EC-4FE8-BCD5-98865153EDB9}" type="presParOf" srcId="{6597AAFB-411D-4A1A-95A5-97CF86EFEC5F}" destId="{B1115507-1C95-423A-B3FA-52504BF497C8}" srcOrd="0" destOrd="0" presId="urn:microsoft.com/office/officeart/2009/3/layout/FramedTextPicture"/>
    <dgm:cxn modelId="{2E75FEBB-A6C1-453B-8C38-A13E1E45B663}" type="presParOf" srcId="{6597AAFB-411D-4A1A-95A5-97CF86EFEC5F}" destId="{3680A10E-ABF4-4E3C-AC17-0E59BAD129F2}" srcOrd="1" destOrd="0" presId="urn:microsoft.com/office/officeart/2009/3/layout/FramedTextPicture"/>
    <dgm:cxn modelId="{244AE4E8-276D-4A19-A770-258E5FCE0D3C}" type="presParOf" srcId="{6597AAFB-411D-4A1A-95A5-97CF86EFEC5F}" destId="{F2E1B3A1-F0A4-4C5A-BF68-9522361B59F6}" srcOrd="2" destOrd="0" presId="urn:microsoft.com/office/officeart/2009/3/layout/FramedTextPicture"/>
    <dgm:cxn modelId="{6060F6E5-D2AC-448D-9589-4D6E60405559}" type="presParOf" srcId="{6597AAFB-411D-4A1A-95A5-97CF86EFEC5F}" destId="{4A026A04-4AAB-4127-946E-2FF94C57C457}" srcOrd="3" destOrd="0" presId="urn:microsoft.com/office/officeart/2009/3/layout/FramedTextPicture"/>
    <dgm:cxn modelId="{C941A936-F2D9-433C-9553-937207E2DF71}" type="presParOf" srcId="{6597AAFB-411D-4A1A-95A5-97CF86EFEC5F}" destId="{D9B0657C-4814-4C57-BD83-12A5E1FA010C}" srcOrd="4" destOrd="0" presId="urn:microsoft.com/office/officeart/2009/3/layout/FramedTextPicture"/>
    <dgm:cxn modelId="{01BCFC24-0276-4C82-A57A-46A1AAE4387F}" type="presParOf" srcId="{6597AAFB-411D-4A1A-95A5-97CF86EFEC5F}" destId="{84A0ADAE-DFD4-43D2-8CFA-10C5F135450C}" srcOrd="5" destOrd="0" presId="urn:microsoft.com/office/officeart/2009/3/layout/FramedTextPicture"/>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B7FADC-4BBD-4F34-8297-2EF6A1584296}" type="doc">
      <dgm:prSet loTypeId="urn:microsoft.com/office/officeart/2005/8/layout/arrow5" loCatId="process" qsTypeId="urn:microsoft.com/office/officeart/2005/8/quickstyle/simple1" qsCatId="simple" csTypeId="urn:microsoft.com/office/officeart/2005/8/colors/accent1_2" csCatId="accent1" phldr="0"/>
      <dgm:spPr/>
      <dgm:t>
        <a:bodyPr/>
        <a:lstStyle/>
        <a:p>
          <a:endParaRPr lang="x-none"/>
        </a:p>
      </dgm:t>
    </dgm:pt>
    <dgm:pt modelId="{63E0677E-9190-4416-BC0A-3AB919B99C18}" type="pres">
      <dgm:prSet presAssocID="{BDB7FADC-4BBD-4F34-8297-2EF6A1584296}" presName="diagram" presStyleCnt="0">
        <dgm:presLayoutVars>
          <dgm:dir/>
          <dgm:resizeHandles val="exact"/>
        </dgm:presLayoutVars>
      </dgm:prSet>
      <dgm:spPr/>
      <dgm:t>
        <a:bodyPr/>
        <a:lstStyle/>
        <a:p>
          <a:endParaRPr lang="ru-RU"/>
        </a:p>
      </dgm:t>
    </dgm:pt>
  </dgm:ptLst>
  <dgm:cxnLst>
    <dgm:cxn modelId="{BF02CF52-6175-48BA-88E7-6FA517642C79}" type="presOf" srcId="{BDB7FADC-4BBD-4F34-8297-2EF6A1584296}" destId="{63E0677E-9190-4416-BC0A-3AB919B99C18}" srcOrd="0" destOrd="0" presId="urn:microsoft.com/office/officeart/2005/8/layout/arrow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3F398B-9DA4-4161-8213-0BC94F826138}">
      <dsp:nvSpPr>
        <dsp:cNvPr id="0" name=""/>
        <dsp:cNvSpPr/>
      </dsp:nvSpPr>
      <dsp:spPr>
        <a:xfrm>
          <a:off x="0" y="0"/>
          <a:ext cx="8163859" cy="1302639"/>
        </a:xfrm>
        <a:prstGeom prst="roundRect">
          <a:avLst>
            <a:gd name="adj" fmla="val 10000"/>
          </a:avLst>
        </a:prstGeom>
        <a:solidFill>
          <a:schemeClr val="accent5">
            <a:shade val="5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altLang="ko-KR" sz="3200" b="1" kern="1200" dirty="0">
              <a:solidFill>
                <a:schemeClr val="bg1"/>
              </a:solidFill>
              <a:latin typeface="Times New Roman" panose="02020603050405020304" pitchFamily="18" charset="0"/>
              <a:cs typeface="Times New Roman" panose="02020603050405020304" pitchFamily="18" charset="0"/>
            </a:rPr>
            <a:t>Theme of project work</a:t>
          </a:r>
          <a:r>
            <a:rPr lang="kk-KZ" altLang="ko-KR" sz="3200" b="1" kern="1200" dirty="0">
              <a:solidFill>
                <a:schemeClr val="bg1"/>
              </a:solidFill>
              <a:latin typeface="Times New Roman" panose="02020603050405020304" pitchFamily="18" charset="0"/>
              <a:cs typeface="Times New Roman" panose="02020603050405020304" pitchFamily="18" charset="0"/>
            </a:rPr>
            <a:t>: </a:t>
          </a:r>
          <a:r>
            <a:rPr lang="en-US" altLang="ko-KR" sz="3200" b="1" kern="1200" dirty="0">
              <a:solidFill>
                <a:schemeClr val="bg1"/>
              </a:solidFill>
              <a:latin typeface="Times New Roman" panose="02020603050405020304" pitchFamily="18" charset="0"/>
              <a:cs typeface="Times New Roman" panose="02020603050405020304" pitchFamily="18" charset="0"/>
            </a:rPr>
            <a:t> Lamp control with smartphone</a:t>
          </a:r>
          <a:endParaRPr lang="ko-KR" altLang="en-US" sz="3200" b="1" kern="1200" dirty="0">
            <a:solidFill>
              <a:schemeClr val="bg1"/>
            </a:solidFill>
            <a:latin typeface="Times New Roman" panose="02020603050405020304" pitchFamily="18" charset="0"/>
            <a:cs typeface="Times New Roman" panose="02020603050405020304" pitchFamily="18" charset="0"/>
          </a:endParaRPr>
        </a:p>
      </dsp:txBody>
      <dsp:txXfrm>
        <a:off x="38153" y="38153"/>
        <a:ext cx="6758209" cy="1226333"/>
      </dsp:txXfrm>
    </dsp:sp>
    <dsp:sp modelId="{8C83B9AC-420F-43AC-9DED-78F4B3BA8952}">
      <dsp:nvSpPr>
        <dsp:cNvPr id="0" name=""/>
        <dsp:cNvSpPr/>
      </dsp:nvSpPr>
      <dsp:spPr>
        <a:xfrm>
          <a:off x="720340" y="1519745"/>
          <a:ext cx="8163859" cy="1302639"/>
        </a:xfrm>
        <a:prstGeom prst="roundRect">
          <a:avLst>
            <a:gd name="adj" fmla="val 10000"/>
          </a:avLst>
        </a:prstGeom>
        <a:solidFill>
          <a:schemeClr val="accent5">
            <a:shade val="50000"/>
            <a:hueOff val="222839"/>
            <a:satOff val="5970"/>
            <a:lumOff val="2630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altLang="ko-KR" sz="2400" b="1" kern="1200" dirty="0">
              <a:solidFill>
                <a:schemeClr val="tx1">
                  <a:lumMod val="95000"/>
                  <a:lumOff val="5000"/>
                </a:schemeClr>
              </a:solidFill>
              <a:latin typeface="Times New Roman" panose="02020603050405020304" pitchFamily="18" charset="0"/>
              <a:cs typeface="Times New Roman" panose="02020603050405020304" pitchFamily="18" charset="0"/>
            </a:rPr>
            <a:t>Aims of project work</a:t>
          </a:r>
          <a:r>
            <a:rPr lang="kk-KZ" altLang="ko-KR" sz="2400" b="1" kern="1200"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altLang="ko-KR" sz="2400" b="1" kern="1200" dirty="0">
              <a:solidFill>
                <a:schemeClr val="tx1">
                  <a:lumMod val="95000"/>
                  <a:lumOff val="5000"/>
                </a:schemeClr>
              </a:solidFill>
              <a:latin typeface="Times New Roman" panose="02020603050405020304" pitchFamily="18" charset="0"/>
              <a:cs typeface="Times New Roman" panose="02020603050405020304" pitchFamily="18" charset="0"/>
            </a:rPr>
            <a:t> Define the w</a:t>
          </a:r>
          <a:r>
            <a:rPr lang="en-US" sz="2400" b="1" kern="1200" dirty="0">
              <a:solidFill>
                <a:schemeClr val="tx1">
                  <a:lumMod val="95000"/>
                  <a:lumOff val="5000"/>
                </a:schemeClr>
              </a:solidFill>
              <a:latin typeface="Times New Roman" panose="02020603050405020304" pitchFamily="18" charset="0"/>
              <a:cs typeface="Times New Roman" panose="02020603050405020304" pitchFamily="18" charset="0"/>
            </a:rPr>
            <a:t>ays to turn on the light and fan by voice using a smartphone, </a:t>
          </a:r>
          <a:r>
            <a:rPr lang="kk-KZ" sz="2400" b="1" kern="1200" dirty="0">
              <a:solidFill>
                <a:schemeClr val="tx1">
                  <a:lumMod val="95000"/>
                  <a:lumOff val="5000"/>
                </a:schemeClr>
              </a:solidFill>
              <a:latin typeface="Times New Roman" panose="02020603050405020304" pitchFamily="18" charset="0"/>
              <a:cs typeface="Times New Roman" panose="02020603050405020304" pitchFamily="18" charset="0"/>
            </a:rPr>
            <a:t>saves time and gives a comfortable mood.</a:t>
          </a:r>
          <a:endParaRPr lang="ru-KZ" sz="2400" b="1"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758493" y="1557898"/>
        <a:ext cx="6520496" cy="1226333"/>
      </dsp:txXfrm>
    </dsp:sp>
    <dsp:sp modelId="{79823826-BA0C-4CC0-B9D9-A69B169458CF}">
      <dsp:nvSpPr>
        <dsp:cNvPr id="0" name=""/>
        <dsp:cNvSpPr/>
      </dsp:nvSpPr>
      <dsp:spPr>
        <a:xfrm>
          <a:off x="1440680" y="3039491"/>
          <a:ext cx="8163859" cy="1302639"/>
        </a:xfrm>
        <a:prstGeom prst="roundRect">
          <a:avLst>
            <a:gd name="adj" fmla="val 10000"/>
          </a:avLst>
        </a:prstGeom>
        <a:solidFill>
          <a:schemeClr val="accent5">
            <a:shade val="50000"/>
            <a:hueOff val="222839"/>
            <a:satOff val="5970"/>
            <a:lumOff val="2630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US" altLang="ko-KR" sz="5000" b="1" kern="1200" dirty="0">
              <a:solidFill>
                <a:schemeClr val="accent5">
                  <a:lumMod val="50000"/>
                </a:schemeClr>
              </a:solidFill>
              <a:latin typeface="Times New Roman" panose="02020603050405020304" pitchFamily="18" charset="0"/>
              <a:cs typeface="Times New Roman" panose="02020603050405020304" pitchFamily="18" charset="0"/>
            </a:rPr>
            <a:t>Creators</a:t>
          </a:r>
          <a:r>
            <a:rPr lang="kk-KZ" altLang="ko-KR" sz="5000" b="1" kern="1200"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sz="5000" b="1" kern="1200"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sz="5000" b="1" kern="1200" dirty="0" err="1">
              <a:solidFill>
                <a:schemeClr val="accent5">
                  <a:lumMod val="50000"/>
                </a:schemeClr>
              </a:solidFill>
              <a:latin typeface="Times New Roman" panose="02020603050405020304" pitchFamily="18" charset="0"/>
              <a:cs typeface="Times New Roman" panose="02020603050405020304" pitchFamily="18" charset="0"/>
            </a:rPr>
            <a:t>Aikozy</a:t>
          </a:r>
          <a:r>
            <a:rPr lang="en-US" altLang="ko-KR" sz="5000" b="1" kern="1200"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sz="5000" b="1" kern="1200" dirty="0" err="1">
              <a:solidFill>
                <a:schemeClr val="accent5">
                  <a:lumMod val="50000"/>
                </a:schemeClr>
              </a:solidFill>
              <a:latin typeface="Times New Roman" panose="02020603050405020304" pitchFamily="18" charset="0"/>
              <a:cs typeface="Times New Roman" panose="02020603050405020304" pitchFamily="18" charset="0"/>
            </a:rPr>
            <a:t>Asel</a:t>
          </a:r>
          <a:endParaRPr lang="ko-KR" altLang="en-US" sz="5000" b="1" kern="1200" dirty="0">
            <a:solidFill>
              <a:schemeClr val="accent5">
                <a:lumMod val="50000"/>
              </a:schemeClr>
            </a:solidFill>
            <a:latin typeface="Times New Roman" panose="02020603050405020304" pitchFamily="18" charset="0"/>
            <a:cs typeface="Times New Roman" panose="02020603050405020304" pitchFamily="18" charset="0"/>
          </a:endParaRPr>
        </a:p>
      </dsp:txBody>
      <dsp:txXfrm>
        <a:off x="1478833" y="3077644"/>
        <a:ext cx="6520496" cy="1226333"/>
      </dsp:txXfrm>
    </dsp:sp>
    <dsp:sp modelId="{5AD8618C-2EB5-4167-8925-214075030785}">
      <dsp:nvSpPr>
        <dsp:cNvPr id="0" name=""/>
        <dsp:cNvSpPr/>
      </dsp:nvSpPr>
      <dsp:spPr>
        <a:xfrm>
          <a:off x="7317143" y="987834"/>
          <a:ext cx="846715" cy="846715"/>
        </a:xfrm>
        <a:prstGeom prst="downArrow">
          <a:avLst>
            <a:gd name="adj1" fmla="val 55000"/>
            <a:gd name="adj2" fmla="val 45000"/>
          </a:avLst>
        </a:prstGeom>
        <a:solidFill>
          <a:schemeClr val="accent5">
            <a:alpha val="90000"/>
            <a:tint val="55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ru-KZ" sz="3600" kern="1200"/>
        </a:p>
      </dsp:txBody>
      <dsp:txXfrm>
        <a:off x="7507654" y="987834"/>
        <a:ext cx="465693" cy="637153"/>
      </dsp:txXfrm>
    </dsp:sp>
    <dsp:sp modelId="{922038E5-7D9F-40FB-B8AB-87C22D13E2A1}">
      <dsp:nvSpPr>
        <dsp:cNvPr id="0" name=""/>
        <dsp:cNvSpPr/>
      </dsp:nvSpPr>
      <dsp:spPr>
        <a:xfrm>
          <a:off x="8037483" y="2498896"/>
          <a:ext cx="846715" cy="846715"/>
        </a:xfrm>
        <a:prstGeom prst="downArrow">
          <a:avLst>
            <a:gd name="adj1" fmla="val 55000"/>
            <a:gd name="adj2" fmla="val 45000"/>
          </a:avLst>
        </a:prstGeom>
        <a:solidFill>
          <a:schemeClr val="accent5">
            <a:alpha val="90000"/>
            <a:tint val="55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ru-KZ" sz="3600" kern="1200"/>
        </a:p>
      </dsp:txBody>
      <dsp:txXfrm>
        <a:off x="8227994" y="2498896"/>
        <a:ext cx="465693" cy="6371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2DAF0-E822-442A-889B-371203DA60DB}">
      <dsp:nvSpPr>
        <dsp:cNvPr id="0" name=""/>
        <dsp:cNvSpPr/>
      </dsp:nvSpPr>
      <dsp:spPr>
        <a:xfrm>
          <a:off x="174052" y="1001447"/>
          <a:ext cx="2781009" cy="2293751"/>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85750" lvl="1" indent="-285750" algn="l" defTabSz="1600200">
            <a:lnSpc>
              <a:spcPct val="90000"/>
            </a:lnSpc>
            <a:spcBef>
              <a:spcPct val="0"/>
            </a:spcBef>
            <a:spcAft>
              <a:spcPct val="15000"/>
            </a:spcAft>
            <a:buChar char="•"/>
          </a:pPr>
          <a:r>
            <a:rPr lang="en-US" sz="3600" b="1" kern="1200" dirty="0">
              <a:latin typeface="Times New Roman" panose="02020603050405020304" pitchFamily="18" charset="0"/>
              <a:cs typeface="Times New Roman" panose="02020603050405020304" pitchFamily="18" charset="0"/>
            </a:rPr>
            <a:t>Fan</a:t>
          </a:r>
          <a:endParaRPr lang="ru-KZ" sz="3600" b="1" kern="1200" dirty="0">
            <a:latin typeface="Times New Roman" panose="02020603050405020304" pitchFamily="18" charset="0"/>
            <a:cs typeface="Times New Roman" panose="02020603050405020304" pitchFamily="18" charset="0"/>
          </a:endParaRPr>
        </a:p>
        <a:p>
          <a:pPr marL="285750" lvl="1" indent="-285750" algn="l" defTabSz="1600200">
            <a:lnSpc>
              <a:spcPct val="90000"/>
            </a:lnSpc>
            <a:spcBef>
              <a:spcPct val="0"/>
            </a:spcBef>
            <a:spcAft>
              <a:spcPct val="15000"/>
            </a:spcAft>
            <a:buChar char="•"/>
          </a:pPr>
          <a:r>
            <a:rPr lang="en-US" sz="3600" b="1" kern="1200" dirty="0">
              <a:latin typeface="Times New Roman" panose="02020603050405020304" pitchFamily="18" charset="0"/>
              <a:cs typeface="Times New Roman" panose="02020603050405020304" pitchFamily="18" charset="0"/>
            </a:rPr>
            <a:t>Lamp</a:t>
          </a:r>
          <a:endParaRPr lang="ru-KZ" sz="3600" b="1" kern="1200" dirty="0">
            <a:latin typeface="Times New Roman" panose="02020603050405020304" pitchFamily="18" charset="0"/>
            <a:cs typeface="Times New Roman" panose="02020603050405020304" pitchFamily="18" charset="0"/>
          </a:endParaRPr>
        </a:p>
      </dsp:txBody>
      <dsp:txXfrm>
        <a:off x="226838" y="1054233"/>
        <a:ext cx="2675437" cy="1696661"/>
      </dsp:txXfrm>
    </dsp:sp>
    <dsp:sp modelId="{FECAF584-7534-4287-9438-D41B33BDBBEA}">
      <dsp:nvSpPr>
        <dsp:cNvPr id="0" name=""/>
        <dsp:cNvSpPr/>
      </dsp:nvSpPr>
      <dsp:spPr>
        <a:xfrm>
          <a:off x="1584708" y="1676183"/>
          <a:ext cx="3161193" cy="3161193"/>
        </a:xfrm>
        <a:prstGeom prst="leftCircularArrow">
          <a:avLst>
            <a:gd name="adj1" fmla="val 3450"/>
            <a:gd name="adj2" fmla="val 427613"/>
            <a:gd name="adj3" fmla="val 2203124"/>
            <a:gd name="adj4" fmla="val 9024489"/>
            <a:gd name="adj5" fmla="val 4026"/>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999F1C-D9FB-4296-B6F7-44B458F9FDC1}">
      <dsp:nvSpPr>
        <dsp:cNvPr id="0" name=""/>
        <dsp:cNvSpPr/>
      </dsp:nvSpPr>
      <dsp:spPr>
        <a:xfrm>
          <a:off x="657620" y="2995920"/>
          <a:ext cx="2472008" cy="983036"/>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71120" rIns="106680" bIns="71120" numCol="1" spcCol="1270" anchor="ctr" anchorCtr="0">
          <a:noAutofit/>
        </a:bodyPr>
        <a:lstStyle/>
        <a:p>
          <a:pPr marL="0" lvl="0" indent="0" algn="ctr" defTabSz="2489200">
            <a:lnSpc>
              <a:spcPct val="90000"/>
            </a:lnSpc>
            <a:spcBef>
              <a:spcPct val="0"/>
            </a:spcBef>
            <a:spcAft>
              <a:spcPct val="35000"/>
            </a:spcAft>
            <a:buNone/>
          </a:pPr>
          <a:r>
            <a:rPr lang="en-US" sz="5600" kern="1200" dirty="0"/>
            <a:t>1</a:t>
          </a:r>
          <a:endParaRPr lang="ru-KZ" sz="5600" kern="1200" dirty="0"/>
        </a:p>
      </dsp:txBody>
      <dsp:txXfrm>
        <a:off x="686412" y="3024712"/>
        <a:ext cx="2414424" cy="925452"/>
      </dsp:txXfrm>
    </dsp:sp>
    <dsp:sp modelId="{F34E52BF-FF96-431C-BB6C-8B2001920704}">
      <dsp:nvSpPr>
        <dsp:cNvPr id="0" name=""/>
        <dsp:cNvSpPr/>
      </dsp:nvSpPr>
      <dsp:spPr>
        <a:xfrm>
          <a:off x="3649033" y="1193686"/>
          <a:ext cx="2781009" cy="2293751"/>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174641"/>
              <a:satOff val="-3128"/>
              <a:lumOff val="132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1066800">
            <a:lnSpc>
              <a:spcPct val="90000"/>
            </a:lnSpc>
            <a:spcBef>
              <a:spcPct val="0"/>
            </a:spcBef>
            <a:spcAft>
              <a:spcPct val="15000"/>
            </a:spcAft>
            <a:buChar char="•"/>
          </a:pPr>
          <a:r>
            <a:rPr lang="en-US" sz="2400" b="1" i="0" kern="1200" dirty="0">
              <a:latin typeface="Times New Roman" panose="02020603050405020304" pitchFamily="18" charset="0"/>
              <a:cs typeface="Times New Roman" panose="02020603050405020304" pitchFamily="18" charset="0"/>
            </a:rPr>
            <a:t>Arduino microcontroller</a:t>
          </a:r>
          <a:endParaRPr lang="ru-KZ" sz="2400" b="1" kern="1200" dirty="0">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kk-KZ" sz="2400" b="1" kern="1200" dirty="0">
              <a:latin typeface="Times New Roman" panose="02020603050405020304" pitchFamily="18" charset="0"/>
              <a:cs typeface="Times New Roman" panose="02020603050405020304" pitchFamily="18" charset="0"/>
              <a:hlinkClick xmlns:r="http://schemas.openxmlformats.org/officeDocument/2006/relationships" r:id="rId1" tooltip="Power bank Xiaomi 2S (model 2018) 10000mAh Silver купить в Алматы, цена в  Казахстане, кредит и отзывы на Sony Centre"/>
            </a:rPr>
            <a:t>Power bank</a:t>
          </a:r>
          <a:endParaRPr lang="ru-KZ" sz="2400" b="1" kern="1200" dirty="0">
            <a:latin typeface="Times New Roman" panose="02020603050405020304" pitchFamily="18" charset="0"/>
            <a:cs typeface="Times New Roman" panose="02020603050405020304" pitchFamily="18" charset="0"/>
          </a:endParaRPr>
        </a:p>
      </dsp:txBody>
      <dsp:txXfrm>
        <a:off x="3701819" y="1737991"/>
        <a:ext cx="2675437" cy="1696661"/>
      </dsp:txXfrm>
    </dsp:sp>
    <dsp:sp modelId="{7671EDBF-F2E7-41DC-BD57-2D475A6DC70D}">
      <dsp:nvSpPr>
        <dsp:cNvPr id="0" name=""/>
        <dsp:cNvSpPr/>
      </dsp:nvSpPr>
      <dsp:spPr>
        <a:xfrm>
          <a:off x="5170948" y="-246188"/>
          <a:ext cx="3516544" cy="3516544"/>
        </a:xfrm>
        <a:prstGeom prst="circularArrow">
          <a:avLst>
            <a:gd name="adj1" fmla="val 3102"/>
            <a:gd name="adj2" fmla="val 381239"/>
            <a:gd name="adj3" fmla="val 19443250"/>
            <a:gd name="adj4" fmla="val 12575511"/>
            <a:gd name="adj5" fmla="val 3619"/>
          </a:avLst>
        </a:prstGeom>
        <a:solidFill>
          <a:schemeClr val="accent1">
            <a:shade val="90000"/>
            <a:hueOff val="349225"/>
            <a:satOff val="-5981"/>
            <a:lumOff val="2396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587AB-9879-45B1-8799-249DAF783D01}">
      <dsp:nvSpPr>
        <dsp:cNvPr id="0" name=""/>
        <dsp:cNvSpPr/>
      </dsp:nvSpPr>
      <dsp:spPr>
        <a:xfrm>
          <a:off x="4267035" y="702168"/>
          <a:ext cx="2472008" cy="983036"/>
        </a:xfrm>
        <a:prstGeom prst="roundRect">
          <a:avLst>
            <a:gd name="adj" fmla="val 10000"/>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71120" rIns="106680" bIns="71120" numCol="1" spcCol="1270" anchor="ctr" anchorCtr="0">
          <a:noAutofit/>
        </a:bodyPr>
        <a:lstStyle/>
        <a:p>
          <a:pPr marL="0" lvl="0" indent="0" algn="ctr" defTabSz="2489200">
            <a:lnSpc>
              <a:spcPct val="90000"/>
            </a:lnSpc>
            <a:spcBef>
              <a:spcPct val="0"/>
            </a:spcBef>
            <a:spcAft>
              <a:spcPct val="35000"/>
            </a:spcAft>
            <a:buNone/>
          </a:pPr>
          <a:r>
            <a:rPr lang="en-US" sz="5600" kern="1200" dirty="0"/>
            <a:t>2</a:t>
          </a:r>
          <a:endParaRPr lang="ru-KZ" sz="5600" kern="1200" dirty="0"/>
        </a:p>
      </dsp:txBody>
      <dsp:txXfrm>
        <a:off x="4295827" y="730960"/>
        <a:ext cx="2414424" cy="925452"/>
      </dsp:txXfrm>
    </dsp:sp>
    <dsp:sp modelId="{89412139-4206-4B9A-A6D6-8D18A0A89BE1}">
      <dsp:nvSpPr>
        <dsp:cNvPr id="0" name=""/>
        <dsp:cNvSpPr/>
      </dsp:nvSpPr>
      <dsp:spPr>
        <a:xfrm>
          <a:off x="7258447" y="1193686"/>
          <a:ext cx="2781009" cy="2293751"/>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85750" lvl="1" indent="-285750" algn="l" defTabSz="1244600">
            <a:lnSpc>
              <a:spcPct val="90000"/>
            </a:lnSpc>
            <a:spcBef>
              <a:spcPct val="0"/>
            </a:spcBef>
            <a:spcAft>
              <a:spcPct val="15000"/>
            </a:spcAft>
            <a:buChar char="•"/>
          </a:pPr>
          <a:r>
            <a:rPr lang="en-US" sz="2800" b="1" i="0" kern="1200" dirty="0">
              <a:latin typeface="Times New Roman" panose="02020603050405020304" pitchFamily="18" charset="0"/>
              <a:cs typeface="Times New Roman" panose="02020603050405020304" pitchFamily="18" charset="0"/>
            </a:rPr>
            <a:t>Bluetooth module of HC-06 device</a:t>
          </a:r>
          <a:endParaRPr lang="ru-KZ" sz="2800" b="1" kern="1200" dirty="0">
            <a:latin typeface="Times New Roman" panose="02020603050405020304" pitchFamily="18" charset="0"/>
            <a:cs typeface="Times New Roman" panose="02020603050405020304" pitchFamily="18" charset="0"/>
          </a:endParaRPr>
        </a:p>
      </dsp:txBody>
      <dsp:txXfrm>
        <a:off x="7311233" y="1246472"/>
        <a:ext cx="2675437" cy="1696661"/>
      </dsp:txXfrm>
    </dsp:sp>
    <dsp:sp modelId="{A6DAB962-4DB3-4F9C-A8D6-302B60C17A6B}">
      <dsp:nvSpPr>
        <dsp:cNvPr id="0" name=""/>
        <dsp:cNvSpPr/>
      </dsp:nvSpPr>
      <dsp:spPr>
        <a:xfrm>
          <a:off x="7876449" y="2995920"/>
          <a:ext cx="2472008" cy="983036"/>
        </a:xfrm>
        <a:prstGeom prst="roundRect">
          <a:avLst>
            <a:gd name="adj" fmla="val 10000"/>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71120" rIns="106680" bIns="71120" numCol="1" spcCol="1270" anchor="ctr" anchorCtr="0">
          <a:noAutofit/>
        </a:bodyPr>
        <a:lstStyle/>
        <a:p>
          <a:pPr marL="0" lvl="0" indent="0" algn="ctr" defTabSz="2489200">
            <a:lnSpc>
              <a:spcPct val="90000"/>
            </a:lnSpc>
            <a:spcBef>
              <a:spcPct val="0"/>
            </a:spcBef>
            <a:spcAft>
              <a:spcPct val="35000"/>
            </a:spcAft>
            <a:buNone/>
          </a:pPr>
          <a:r>
            <a:rPr lang="en-US" sz="5600" kern="1200" dirty="0"/>
            <a:t>3</a:t>
          </a:r>
          <a:endParaRPr lang="ru-KZ" sz="5600" kern="1200" dirty="0"/>
        </a:p>
      </dsp:txBody>
      <dsp:txXfrm>
        <a:off x="7905241" y="3024712"/>
        <a:ext cx="2414424" cy="925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15507-1C95-423A-B3FA-52504BF497C8}">
      <dsp:nvSpPr>
        <dsp:cNvPr id="0" name=""/>
        <dsp:cNvSpPr/>
      </dsp:nvSpPr>
      <dsp:spPr>
        <a:xfrm>
          <a:off x="1854342" y="0"/>
          <a:ext cx="5241566" cy="2488396"/>
        </a:xfrm>
        <a:prstGeom prst="rect">
          <a:avLst/>
        </a:prstGeom>
        <a:blipFill rotWithShape="1">
          <a:blip xmlns:r="http://schemas.openxmlformats.org/officeDocument/2006/relationships" r:embed="rId1"/>
          <a:srcRect/>
          <a:stretch>
            <a:fillRect t="-2000" b="-2000"/>
          </a:stretch>
        </a:blipFill>
        <a:ln w="38100" cap="flat" cmpd="sng" algn="ctr">
          <a:solidFill>
            <a:schemeClr val="tx1">
              <a:lumMod val="95000"/>
              <a:lumOff val="5000"/>
            </a:schemeClr>
          </a:solidFill>
          <a:prstDash val="solid"/>
          <a:miter lim="800000"/>
        </a:ln>
        <a:effectLst/>
      </dsp:spPr>
      <dsp:style>
        <a:lnRef idx="2">
          <a:scrgbClr r="0" g="0" b="0"/>
        </a:lnRef>
        <a:fillRef idx="1">
          <a:scrgbClr r="0" g="0" b="0"/>
        </a:fillRef>
        <a:effectRef idx="0">
          <a:scrgbClr r="0" g="0" b="0"/>
        </a:effectRef>
        <a:fontRef idx="minor"/>
      </dsp:style>
    </dsp:sp>
    <dsp:sp modelId="{3680A10E-ABF4-4E3C-AC17-0E59BAD129F2}">
      <dsp:nvSpPr>
        <dsp:cNvPr id="0" name=""/>
        <dsp:cNvSpPr/>
      </dsp:nvSpPr>
      <dsp:spPr>
        <a:xfrm>
          <a:off x="6211219" y="2279260"/>
          <a:ext cx="3903267" cy="2410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lumMod val="95000"/>
                  <a:lumOff val="5000"/>
                </a:schemeClr>
              </a:solidFill>
              <a:latin typeface="Times New Roman" panose="02020603050405020304" pitchFamily="18" charset="0"/>
              <a:cs typeface="Times New Roman" panose="02020603050405020304" pitchFamily="18" charset="0"/>
            </a:rPr>
            <a:t>As for the voice control interface, we will download the "Arduino Voice Control" application from the play store for free. Let's install </a:t>
          </a:r>
          <a:endParaRPr lang="ru-RU" sz="2000" b="1" kern="12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lvl="0" indent="0" algn="ctr" defTabSz="889000">
            <a:lnSpc>
              <a:spcPct val="90000"/>
            </a:lnSpc>
            <a:spcBef>
              <a:spcPct val="0"/>
            </a:spcBef>
            <a:spcAft>
              <a:spcPct val="35000"/>
            </a:spcAft>
            <a:buNone/>
          </a:pPr>
          <a:r>
            <a:rPr lang="en-US" sz="2000" b="1" kern="1200" dirty="0">
              <a:solidFill>
                <a:schemeClr val="tx1">
                  <a:lumMod val="95000"/>
                  <a:lumOff val="5000"/>
                </a:schemeClr>
              </a:solidFill>
              <a:latin typeface="Times New Roman" panose="02020603050405020304" pitchFamily="18" charset="0"/>
              <a:cs typeface="Times New Roman" panose="02020603050405020304" pitchFamily="18" charset="0"/>
            </a:rPr>
            <a:t>and run</a:t>
          </a:r>
        </a:p>
        <a:p>
          <a:pPr marL="0" lvl="0" indent="0" algn="ctr" defTabSz="889000">
            <a:lnSpc>
              <a:spcPct val="90000"/>
            </a:lnSpc>
            <a:spcBef>
              <a:spcPct val="0"/>
            </a:spcBef>
            <a:spcAft>
              <a:spcPct val="35000"/>
            </a:spcAft>
            <a:buNone/>
          </a:pPr>
          <a:r>
            <a:rPr lang="en-US" sz="2000" b="1" kern="1200" dirty="0">
              <a:solidFill>
                <a:schemeClr val="tx1">
                  <a:lumMod val="95000"/>
                  <a:lumOff val="5000"/>
                </a:schemeClr>
              </a:solidFill>
              <a:latin typeface="Times New Roman" panose="02020603050405020304" pitchFamily="18" charset="0"/>
              <a:cs typeface="Times New Roman" panose="02020603050405020304" pitchFamily="18" charset="0"/>
            </a:rPr>
            <a:t>You can control the light from your smartphone.</a:t>
          </a:r>
          <a:endParaRPr lang="ru-KZ" sz="2000" kern="1200" dirty="0"/>
        </a:p>
      </dsp:txBody>
      <dsp:txXfrm>
        <a:off x="6211219" y="2279260"/>
        <a:ext cx="3903267" cy="2410979"/>
      </dsp:txXfrm>
    </dsp:sp>
    <dsp:sp modelId="{F2E1B3A1-F0A4-4C5A-BF68-9522361B59F6}">
      <dsp:nvSpPr>
        <dsp:cNvPr id="0" name=""/>
        <dsp:cNvSpPr/>
      </dsp:nvSpPr>
      <dsp:spPr>
        <a:xfrm>
          <a:off x="5866834" y="1935170"/>
          <a:ext cx="937412" cy="937655"/>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026A04-4AAB-4127-946E-2FF94C57C457}">
      <dsp:nvSpPr>
        <dsp:cNvPr id="0" name=""/>
        <dsp:cNvSpPr/>
      </dsp:nvSpPr>
      <dsp:spPr>
        <a:xfrm rot="5400000">
          <a:off x="9548488" y="1935292"/>
          <a:ext cx="937655" cy="937412"/>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B0657C-4814-4C57-BD83-12A5E1FA010C}">
      <dsp:nvSpPr>
        <dsp:cNvPr id="0" name=""/>
        <dsp:cNvSpPr/>
      </dsp:nvSpPr>
      <dsp:spPr>
        <a:xfrm rot="16200000">
          <a:off x="5866713" y="4097265"/>
          <a:ext cx="937655" cy="937412"/>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A0ADAE-DFD4-43D2-8CFA-10C5F135450C}">
      <dsp:nvSpPr>
        <dsp:cNvPr id="0" name=""/>
        <dsp:cNvSpPr/>
      </dsp:nvSpPr>
      <dsp:spPr>
        <a:xfrm rot="10800000">
          <a:off x="9548609" y="4097144"/>
          <a:ext cx="937412" cy="937655"/>
        </a:xfrm>
        <a:prstGeom prst="halfFrame">
          <a:avLst>
            <a:gd name="adj1" fmla="val 25770"/>
            <a:gd name="adj2" fmla="val 257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591AFF9-7B40-464B-B811-BD86F8602AE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x-none"/>
          </a:p>
        </p:txBody>
      </p:sp>
      <p:sp>
        <p:nvSpPr>
          <p:cNvPr id="3" name="Подзаголовок 2">
            <a:extLst>
              <a:ext uri="{FF2B5EF4-FFF2-40B4-BE49-F238E27FC236}">
                <a16:creationId xmlns:a16="http://schemas.microsoft.com/office/drawing/2014/main" xmlns="" id="{4CC5A788-4C08-45DF-A2E4-D029BAD3A5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x-none"/>
          </a:p>
        </p:txBody>
      </p:sp>
      <p:sp>
        <p:nvSpPr>
          <p:cNvPr id="4" name="Дата 3">
            <a:extLst>
              <a:ext uri="{FF2B5EF4-FFF2-40B4-BE49-F238E27FC236}">
                <a16:creationId xmlns:a16="http://schemas.microsoft.com/office/drawing/2014/main" xmlns="" id="{9057A6DF-8535-4DA9-8B80-711465302FFA}"/>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5" name="Нижний колонтитул 4">
            <a:extLst>
              <a:ext uri="{FF2B5EF4-FFF2-40B4-BE49-F238E27FC236}">
                <a16:creationId xmlns:a16="http://schemas.microsoft.com/office/drawing/2014/main" xmlns="" id="{ABBF1578-07CF-4BAB-B510-EE2AA21BD4C7}"/>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252AA2ED-97BC-4DD2-BF79-4FF5635672D2}"/>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179288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3B42AF-A1B4-4AAC-A72A-8C79638F058F}"/>
              </a:ext>
            </a:extLst>
          </p:cNvPr>
          <p:cNvSpPr>
            <a:spLocks noGrp="1"/>
          </p:cNvSpPr>
          <p:nvPr>
            <p:ph type="title"/>
          </p:nvPr>
        </p:nvSpPr>
        <p:spPr/>
        <p:txBody>
          <a:bodyPr/>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xmlns="" id="{3E6AC784-2D38-42F9-AA2C-AAC7B999A44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125311FE-746E-49B7-A2DD-0E561785B3F7}"/>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5" name="Нижний колонтитул 4">
            <a:extLst>
              <a:ext uri="{FF2B5EF4-FFF2-40B4-BE49-F238E27FC236}">
                <a16:creationId xmlns:a16="http://schemas.microsoft.com/office/drawing/2014/main" xmlns="" id="{582F3174-67C6-4498-9EFC-C5A681B3CB10}"/>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B66B596C-CB79-4176-9AEA-32EE245C6D57}"/>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274301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155A538E-C0F8-4CE0-8AE4-CED5AF62E241}"/>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xmlns="" id="{C2FEDF6C-EB90-429A-96A4-3012472F39B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2C5E36D2-6770-4CFA-B82A-4F090D196180}"/>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5" name="Нижний колонтитул 4">
            <a:extLst>
              <a:ext uri="{FF2B5EF4-FFF2-40B4-BE49-F238E27FC236}">
                <a16:creationId xmlns:a16="http://schemas.microsoft.com/office/drawing/2014/main" xmlns="" id="{E5428433-02D0-4E7B-B7FF-A88454057A46}"/>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A565289F-14A5-4DF0-A7F7-D3B6997C89F7}"/>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164620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2B869A6-C106-429A-BADD-A92D6A946C50}"/>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xmlns="" id="{0951EC31-1583-4FDD-B73F-5205BC8677F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4BB2C65A-BF5F-48DB-91AD-37ADC3F8A7A5}"/>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5" name="Нижний колонтитул 4">
            <a:extLst>
              <a:ext uri="{FF2B5EF4-FFF2-40B4-BE49-F238E27FC236}">
                <a16:creationId xmlns:a16="http://schemas.microsoft.com/office/drawing/2014/main" xmlns="" id="{D1C72740-0335-40CB-8857-1E1F82D3F3E3}"/>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979B549F-1375-477E-972F-5C4FA474C75F}"/>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613720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51AC8A-396C-4AFC-B2EC-3A5693157AC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a:extLst>
              <a:ext uri="{FF2B5EF4-FFF2-40B4-BE49-F238E27FC236}">
                <a16:creationId xmlns:a16="http://schemas.microsoft.com/office/drawing/2014/main" xmlns="" id="{954BBD2D-FA1C-493D-9962-F934E9B0E8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6648D413-D7CE-4E6A-87BA-A258382D4749}"/>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5" name="Нижний колонтитул 4">
            <a:extLst>
              <a:ext uri="{FF2B5EF4-FFF2-40B4-BE49-F238E27FC236}">
                <a16:creationId xmlns:a16="http://schemas.microsoft.com/office/drawing/2014/main" xmlns="" id="{A4E98463-4697-4E01-A52E-96DC35E37E46}"/>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94FCE8A9-EF02-4736-ACCF-D45BC3C6AAB2}"/>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119552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E8B693C-3D99-4893-85D1-BBECA0875599}"/>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xmlns="" id="{AD5F8989-E4F2-4A40-AB22-43E43BA358D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Объект 3">
            <a:extLst>
              <a:ext uri="{FF2B5EF4-FFF2-40B4-BE49-F238E27FC236}">
                <a16:creationId xmlns:a16="http://schemas.microsoft.com/office/drawing/2014/main" xmlns="" id="{F2596278-4E3A-4B9B-8971-9E078F4DD4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Дата 4">
            <a:extLst>
              <a:ext uri="{FF2B5EF4-FFF2-40B4-BE49-F238E27FC236}">
                <a16:creationId xmlns:a16="http://schemas.microsoft.com/office/drawing/2014/main" xmlns="" id="{2C6E939A-599C-4D1B-AF27-A21E1707E8B2}"/>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6" name="Нижний колонтитул 5">
            <a:extLst>
              <a:ext uri="{FF2B5EF4-FFF2-40B4-BE49-F238E27FC236}">
                <a16:creationId xmlns:a16="http://schemas.microsoft.com/office/drawing/2014/main" xmlns="" id="{5546CEF2-0095-44B6-8678-2030FCFE3E4A}"/>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xmlns="" id="{A00A97BB-8636-432E-BF87-95A73E4C37AF}"/>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2873683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D4688F5-C8F7-49EC-87DA-C193A90BAC71}"/>
              </a:ext>
            </a:extLst>
          </p:cNvPr>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a:extLst>
              <a:ext uri="{FF2B5EF4-FFF2-40B4-BE49-F238E27FC236}">
                <a16:creationId xmlns:a16="http://schemas.microsoft.com/office/drawing/2014/main" xmlns="" id="{1CBEC91B-3568-40E3-990E-CDE7C03E37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00A01C86-C935-4FA2-974A-D6E94D1F1F2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Текст 4">
            <a:extLst>
              <a:ext uri="{FF2B5EF4-FFF2-40B4-BE49-F238E27FC236}">
                <a16:creationId xmlns:a16="http://schemas.microsoft.com/office/drawing/2014/main" xmlns="" id="{055D6CCE-B128-4ED0-834F-2C50CD1BDE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18DF38CA-FC70-488D-AB97-F4D954320E8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7" name="Дата 6">
            <a:extLst>
              <a:ext uri="{FF2B5EF4-FFF2-40B4-BE49-F238E27FC236}">
                <a16:creationId xmlns:a16="http://schemas.microsoft.com/office/drawing/2014/main" xmlns="" id="{65D06E1A-360D-42EF-B680-84814B0F16E8}"/>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8" name="Нижний колонтитул 7">
            <a:extLst>
              <a:ext uri="{FF2B5EF4-FFF2-40B4-BE49-F238E27FC236}">
                <a16:creationId xmlns:a16="http://schemas.microsoft.com/office/drawing/2014/main" xmlns="" id="{68E02BBF-E638-4E82-95E1-E86C9C138E4C}"/>
              </a:ext>
            </a:extLst>
          </p:cNvPr>
          <p:cNvSpPr>
            <a:spLocks noGrp="1"/>
          </p:cNvSpPr>
          <p:nvPr>
            <p:ph type="ftr" sz="quarter" idx="11"/>
          </p:nvPr>
        </p:nvSpPr>
        <p:spPr/>
        <p:txBody>
          <a:bodyPr/>
          <a:lstStyle/>
          <a:p>
            <a:endParaRPr lang="x-none"/>
          </a:p>
        </p:txBody>
      </p:sp>
      <p:sp>
        <p:nvSpPr>
          <p:cNvPr id="9" name="Номер слайда 8">
            <a:extLst>
              <a:ext uri="{FF2B5EF4-FFF2-40B4-BE49-F238E27FC236}">
                <a16:creationId xmlns:a16="http://schemas.microsoft.com/office/drawing/2014/main" xmlns="" id="{DA3F697E-C0E4-431A-A5FB-471DCB7E137B}"/>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265340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616E1AB-4112-41ED-AF9B-95E49336336C}"/>
              </a:ext>
            </a:extLst>
          </p:cNvPr>
          <p:cNvSpPr>
            <a:spLocks noGrp="1"/>
          </p:cNvSpPr>
          <p:nvPr>
            <p:ph type="title"/>
          </p:nvPr>
        </p:nvSpPr>
        <p:spPr/>
        <p:txBody>
          <a:bodyPr/>
          <a:lstStyle/>
          <a:p>
            <a:r>
              <a:rPr lang="ru-RU"/>
              <a:t>Образец заголовка</a:t>
            </a:r>
            <a:endParaRPr lang="x-none"/>
          </a:p>
        </p:txBody>
      </p:sp>
      <p:sp>
        <p:nvSpPr>
          <p:cNvPr id="3" name="Дата 2">
            <a:extLst>
              <a:ext uri="{FF2B5EF4-FFF2-40B4-BE49-F238E27FC236}">
                <a16:creationId xmlns:a16="http://schemas.microsoft.com/office/drawing/2014/main" xmlns="" id="{49A8D0E9-0541-4D36-A14D-24D267E24893}"/>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4" name="Нижний колонтитул 3">
            <a:extLst>
              <a:ext uri="{FF2B5EF4-FFF2-40B4-BE49-F238E27FC236}">
                <a16:creationId xmlns:a16="http://schemas.microsoft.com/office/drawing/2014/main" xmlns="" id="{C8619DC4-7BE6-4B1E-B975-A54FCF11EAD0}"/>
              </a:ext>
            </a:extLst>
          </p:cNvPr>
          <p:cNvSpPr>
            <a:spLocks noGrp="1"/>
          </p:cNvSpPr>
          <p:nvPr>
            <p:ph type="ftr" sz="quarter" idx="11"/>
          </p:nvPr>
        </p:nvSpPr>
        <p:spPr/>
        <p:txBody>
          <a:bodyPr/>
          <a:lstStyle/>
          <a:p>
            <a:endParaRPr lang="x-none"/>
          </a:p>
        </p:txBody>
      </p:sp>
      <p:sp>
        <p:nvSpPr>
          <p:cNvPr id="5" name="Номер слайда 4">
            <a:extLst>
              <a:ext uri="{FF2B5EF4-FFF2-40B4-BE49-F238E27FC236}">
                <a16:creationId xmlns:a16="http://schemas.microsoft.com/office/drawing/2014/main" xmlns="" id="{B3E362CD-60EC-4721-87DF-81BF3841C55B}"/>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3156858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E0B145B8-12A5-4BAA-9CD9-BF0E6BA948DA}"/>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3" name="Нижний колонтитул 2">
            <a:extLst>
              <a:ext uri="{FF2B5EF4-FFF2-40B4-BE49-F238E27FC236}">
                <a16:creationId xmlns:a16="http://schemas.microsoft.com/office/drawing/2014/main" xmlns="" id="{9FD872F5-F7F3-44C4-8B80-E02A001D9A89}"/>
              </a:ext>
            </a:extLst>
          </p:cNvPr>
          <p:cNvSpPr>
            <a:spLocks noGrp="1"/>
          </p:cNvSpPr>
          <p:nvPr>
            <p:ph type="ftr" sz="quarter" idx="11"/>
          </p:nvPr>
        </p:nvSpPr>
        <p:spPr/>
        <p:txBody>
          <a:bodyPr/>
          <a:lstStyle/>
          <a:p>
            <a:endParaRPr lang="x-none"/>
          </a:p>
        </p:txBody>
      </p:sp>
      <p:sp>
        <p:nvSpPr>
          <p:cNvPr id="4" name="Номер слайда 3">
            <a:extLst>
              <a:ext uri="{FF2B5EF4-FFF2-40B4-BE49-F238E27FC236}">
                <a16:creationId xmlns:a16="http://schemas.microsoft.com/office/drawing/2014/main" xmlns="" id="{1170F2F0-2FCC-4CFC-BA0B-C20089C56F6B}"/>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1790924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D29954C-22C4-4CE1-AEBE-F26A1F976D1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a:extLst>
              <a:ext uri="{FF2B5EF4-FFF2-40B4-BE49-F238E27FC236}">
                <a16:creationId xmlns:a16="http://schemas.microsoft.com/office/drawing/2014/main" xmlns="" id="{ACE3A2B7-526A-4C5A-A221-E5648DBA2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Текст 3">
            <a:extLst>
              <a:ext uri="{FF2B5EF4-FFF2-40B4-BE49-F238E27FC236}">
                <a16:creationId xmlns:a16="http://schemas.microsoft.com/office/drawing/2014/main" xmlns="" id="{87474DE6-43C1-484F-AEDC-B77FEB62E1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C081A476-661F-4C66-8A1D-E989F693FA49}"/>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6" name="Нижний колонтитул 5">
            <a:extLst>
              <a:ext uri="{FF2B5EF4-FFF2-40B4-BE49-F238E27FC236}">
                <a16:creationId xmlns:a16="http://schemas.microsoft.com/office/drawing/2014/main" xmlns="" id="{1892523E-B0CC-41DB-B22A-EC631192D1C8}"/>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xmlns="" id="{A746A807-E69C-4F50-BF77-601F519D1EF2}"/>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378214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67D773-22AA-4B18-8CFC-1CF57088F27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a:extLst>
              <a:ext uri="{FF2B5EF4-FFF2-40B4-BE49-F238E27FC236}">
                <a16:creationId xmlns:a16="http://schemas.microsoft.com/office/drawing/2014/main" xmlns="" id="{73B3C914-A7E9-4676-B416-022CB5F99E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Текст 3">
            <a:extLst>
              <a:ext uri="{FF2B5EF4-FFF2-40B4-BE49-F238E27FC236}">
                <a16:creationId xmlns:a16="http://schemas.microsoft.com/office/drawing/2014/main" xmlns="" id="{9F3DD015-6772-4D79-B283-3B237D01C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2A444B1B-7CC4-49B0-AA45-5FB12A81B7E8}"/>
              </a:ext>
            </a:extLst>
          </p:cNvPr>
          <p:cNvSpPr>
            <a:spLocks noGrp="1"/>
          </p:cNvSpPr>
          <p:nvPr>
            <p:ph type="dt" sz="half" idx="10"/>
          </p:nvPr>
        </p:nvSpPr>
        <p:spPr/>
        <p:txBody>
          <a:bodyPr/>
          <a:lstStyle/>
          <a:p>
            <a:fld id="{9DC54B6C-93BD-4E90-AC42-2927E4E21958}" type="datetimeFigureOut">
              <a:rPr lang="x-none" smtClean="0"/>
              <a:pPr/>
              <a:t>25.11.2022</a:t>
            </a:fld>
            <a:endParaRPr lang="x-none"/>
          </a:p>
        </p:txBody>
      </p:sp>
      <p:sp>
        <p:nvSpPr>
          <p:cNvPr id="6" name="Нижний колонтитул 5">
            <a:extLst>
              <a:ext uri="{FF2B5EF4-FFF2-40B4-BE49-F238E27FC236}">
                <a16:creationId xmlns:a16="http://schemas.microsoft.com/office/drawing/2014/main" xmlns="" id="{30D9575C-CFE1-41AE-9AC6-9FB0F2EECB56}"/>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xmlns="" id="{B2F6399C-7F9F-4DEC-A22E-2C39382E0CCE}"/>
              </a:ext>
            </a:extLst>
          </p:cNvPr>
          <p:cNvSpPr>
            <a:spLocks noGrp="1"/>
          </p:cNvSpPr>
          <p:nvPr>
            <p:ph type="sldNum" sz="quarter" idx="12"/>
          </p:nvPr>
        </p:nvSpPr>
        <p:spPr/>
        <p:txBody>
          <a:body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128867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2785B23-D074-4514-B209-86FAE3C425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x-none"/>
          </a:p>
        </p:txBody>
      </p:sp>
      <p:sp>
        <p:nvSpPr>
          <p:cNvPr id="3" name="Текст 2">
            <a:extLst>
              <a:ext uri="{FF2B5EF4-FFF2-40B4-BE49-F238E27FC236}">
                <a16:creationId xmlns:a16="http://schemas.microsoft.com/office/drawing/2014/main" xmlns="" id="{1F0D0EC7-60D9-430F-B7DE-9C727AB601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7E855546-7131-44BC-A693-5F1ADDEF8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54B6C-93BD-4E90-AC42-2927E4E21958}" type="datetimeFigureOut">
              <a:rPr lang="x-none" smtClean="0"/>
              <a:pPr/>
              <a:t>25.11.2022</a:t>
            </a:fld>
            <a:endParaRPr lang="x-none"/>
          </a:p>
        </p:txBody>
      </p:sp>
      <p:sp>
        <p:nvSpPr>
          <p:cNvPr id="5" name="Нижний колонтитул 4">
            <a:extLst>
              <a:ext uri="{FF2B5EF4-FFF2-40B4-BE49-F238E27FC236}">
                <a16:creationId xmlns:a16="http://schemas.microsoft.com/office/drawing/2014/main" xmlns="" id="{7A6AAD77-3163-47D6-AA4A-3F03E32AC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Номер слайда 5">
            <a:extLst>
              <a:ext uri="{FF2B5EF4-FFF2-40B4-BE49-F238E27FC236}">
                <a16:creationId xmlns:a16="http://schemas.microsoft.com/office/drawing/2014/main" xmlns="" id="{8C0CFDF7-130F-4A59-BEF2-2DDE6785FE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EEF32-0AB0-4E53-B352-99F976CF8C17}" type="slidenum">
              <a:rPr lang="x-none" smtClean="0"/>
              <a:pPr/>
              <a:t>‹#›</a:t>
            </a:fld>
            <a:endParaRPr lang="x-none"/>
          </a:p>
        </p:txBody>
      </p:sp>
    </p:spTree>
    <p:extLst>
      <p:ext uri="{BB962C8B-B14F-4D97-AF65-F5344CB8AC3E}">
        <p14:creationId xmlns:p14="http://schemas.microsoft.com/office/powerpoint/2010/main" xmlns="" val="4205887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kk-KZ"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1232183" y="2695457"/>
            <a:ext cx="9382322" cy="1836874"/>
          </a:xfrm>
          <a:noFill/>
        </p:spPr>
        <p:txBody>
          <a:bodyPr anchor="ctr">
            <a:noAutofit/>
          </a:bodyPr>
          <a:lstStyle/>
          <a:p>
            <a:pPr algn="just"/>
            <a:r>
              <a:rPr lang="en-US" sz="4000" dirty="0">
                <a:latin typeface="Arial Black" panose="020B0A04020102020204" pitchFamily="34" charset="0"/>
              </a:rPr>
              <a:t>Lamp control with smartphone</a:t>
            </a:r>
            <a:endParaRPr lang="x-none" sz="4000" dirty="0">
              <a:solidFill>
                <a:srgbClr val="080808"/>
              </a:solidFill>
              <a:latin typeface="Arial Black" panose="020B0A04020102020204" pitchFamily="34" charset="0"/>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2516913" y="359661"/>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61874" y="419426"/>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750401" y="406582"/>
            <a:ext cx="1928826" cy="642942"/>
          </a:xfrm>
          <a:prstGeom prst="rect">
            <a:avLst/>
          </a:prstGeom>
          <a:noFill/>
          <a:ln w="9525">
            <a:noFill/>
            <a:miter lim="800000"/>
            <a:headEnd/>
            <a:tailEnd/>
          </a:ln>
        </p:spPr>
      </p:pic>
      <p:sp>
        <p:nvSpPr>
          <p:cNvPr id="4" name="Прямоугольник 3">
            <a:extLst>
              <a:ext uri="{FF2B5EF4-FFF2-40B4-BE49-F238E27FC236}">
                <a16:creationId xmlns:a16="http://schemas.microsoft.com/office/drawing/2014/main" xmlns="" id="{0FADF627-1DD4-4BE5-9B8E-B73C810E3F9A}"/>
              </a:ext>
            </a:extLst>
          </p:cNvPr>
          <p:cNvSpPr/>
          <p:nvPr/>
        </p:nvSpPr>
        <p:spPr>
          <a:xfrm>
            <a:off x="2034143" y="2610314"/>
            <a:ext cx="7287433" cy="2985433"/>
          </a:xfrm>
          <a:prstGeom prst="rect">
            <a:avLst/>
          </a:prstGeom>
        </p:spPr>
        <p:txBody>
          <a:bodyPr wrap="square">
            <a:spAutoFit/>
          </a:bodyPr>
          <a:lstStyle/>
          <a:p>
            <a:pPr algn="ctr"/>
            <a:r>
              <a:rPr lang="en-US" sz="4000" b="1" dirty="0">
                <a:solidFill>
                  <a:schemeClr val="accent6">
                    <a:lumMod val="75000"/>
                  </a:schemeClr>
                </a:solidFill>
                <a:latin typeface="Times New Roman" panose="02020603050405020304" pitchFamily="18" charset="0"/>
                <a:cs typeface="Times New Roman" panose="02020603050405020304" pitchFamily="18" charset="0"/>
              </a:rPr>
              <a:t> </a:t>
            </a:r>
          </a:p>
          <a:p>
            <a:pPr algn="ctr"/>
            <a:endParaRPr lang="en-US" sz="4000" b="1" dirty="0">
              <a:solidFill>
                <a:schemeClr val="accent6">
                  <a:lumMod val="75000"/>
                </a:schemeClr>
              </a:solidFill>
              <a:latin typeface="Times New Roman" panose="02020603050405020304" pitchFamily="18" charset="0"/>
              <a:cs typeface="Times New Roman" panose="02020603050405020304" pitchFamily="18" charset="0"/>
            </a:endParaRPr>
          </a:p>
          <a:p>
            <a:pPr algn="ctr"/>
            <a:endParaRPr lang="en-US" sz="4000" b="1" dirty="0">
              <a:solidFill>
                <a:schemeClr val="accent6">
                  <a:lumMod val="75000"/>
                </a:schemeClr>
              </a:solidFill>
              <a:latin typeface="Times New Roman" panose="02020603050405020304" pitchFamily="18" charset="0"/>
              <a:cs typeface="Times New Roman" panose="02020603050405020304" pitchFamily="18" charset="0"/>
            </a:endParaRPr>
          </a:p>
          <a:p>
            <a:pPr algn="ctr"/>
            <a:endParaRPr lang="en-US" sz="4000" b="1" dirty="0">
              <a:solidFill>
                <a:schemeClr val="accent6">
                  <a:lumMod val="75000"/>
                </a:schemeClr>
              </a:solidFill>
              <a:latin typeface="Times New Roman" panose="02020603050405020304" pitchFamily="18" charset="0"/>
              <a:cs typeface="Times New Roman" panose="02020603050405020304" pitchFamily="18" charset="0"/>
            </a:endParaRPr>
          </a:p>
          <a:p>
            <a:pPr algn="ctr"/>
            <a:r>
              <a:rPr lang="en-US" sz="2800" b="1" dirty="0" err="1"/>
              <a:t>Cappadokia</a:t>
            </a:r>
            <a:r>
              <a:rPr lang="en-US" sz="2800" b="1" dirty="0"/>
              <a:t>, 2022</a:t>
            </a:r>
            <a:endParaRPr lang="x-none" sz="2800" b="1" dirty="0"/>
          </a:p>
        </p:txBody>
      </p:sp>
      <p:sp>
        <p:nvSpPr>
          <p:cNvPr id="5" name="Прямоугольник 4">
            <a:extLst>
              <a:ext uri="{FF2B5EF4-FFF2-40B4-BE49-F238E27FC236}">
                <a16:creationId xmlns:a16="http://schemas.microsoft.com/office/drawing/2014/main" xmlns="" id="{AC3E7484-8052-41B3-933B-C898493583CE}"/>
              </a:ext>
            </a:extLst>
          </p:cNvPr>
          <p:cNvSpPr/>
          <p:nvPr/>
        </p:nvSpPr>
        <p:spPr>
          <a:xfrm flipH="1">
            <a:off x="1886857" y="4153544"/>
            <a:ext cx="9278866" cy="2585323"/>
          </a:xfrm>
          <a:prstGeom prst="rect">
            <a:avLst/>
          </a:prstGeom>
        </p:spPr>
        <p:txBody>
          <a:bodyPr wrap="square">
            <a:spAutoFit/>
          </a:bodyPr>
          <a:lstStyle/>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r"/>
            <a:r>
              <a:rPr lang="en-US" altLang="ko-KR" b="1" dirty="0">
                <a:solidFill>
                  <a:schemeClr val="accent5">
                    <a:lumMod val="50000"/>
                  </a:schemeClr>
                </a:solidFill>
                <a:latin typeface="Times New Roman" panose="02020603050405020304" pitchFamily="18" charset="0"/>
                <a:cs typeface="Times New Roman" panose="02020603050405020304" pitchFamily="18" charset="0"/>
              </a:rPr>
              <a:t>Creators</a:t>
            </a:r>
            <a:r>
              <a:rPr lang="kk-KZ" altLang="ko-KR" b="1"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b="1"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b="1" dirty="0" err="1">
                <a:solidFill>
                  <a:schemeClr val="accent5">
                    <a:lumMod val="50000"/>
                  </a:schemeClr>
                </a:solidFill>
                <a:latin typeface="Times New Roman" panose="02020603050405020304" pitchFamily="18" charset="0"/>
                <a:cs typeface="Times New Roman" panose="02020603050405020304" pitchFamily="18" charset="0"/>
              </a:rPr>
              <a:t>Aikozy</a:t>
            </a:r>
            <a:r>
              <a:rPr lang="en-US" altLang="ko-KR" b="1" dirty="0">
                <a:solidFill>
                  <a:schemeClr val="accent5">
                    <a:lumMod val="50000"/>
                  </a:schemeClr>
                </a:solidFill>
                <a:latin typeface="Times New Roman" panose="02020603050405020304" pitchFamily="18" charset="0"/>
                <a:cs typeface="Times New Roman" panose="02020603050405020304" pitchFamily="18" charset="0"/>
              </a:rPr>
              <a:t> </a:t>
            </a:r>
            <a:r>
              <a:rPr lang="en-US" altLang="ko-KR" b="1" dirty="0" err="1">
                <a:solidFill>
                  <a:schemeClr val="accent5">
                    <a:lumMod val="50000"/>
                  </a:schemeClr>
                </a:solidFill>
                <a:latin typeface="Times New Roman" panose="02020603050405020304" pitchFamily="18" charset="0"/>
                <a:cs typeface="Times New Roman" panose="02020603050405020304" pitchFamily="18" charset="0"/>
              </a:rPr>
              <a:t>Asel</a:t>
            </a: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en-US"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ko-KR" altLang="en-US" b="1" dirty="0">
              <a:solidFill>
                <a:schemeClr val="accent5">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108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en-US"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3204642" y="2353641"/>
            <a:ext cx="5782716" cy="2150719"/>
          </a:xfrm>
          <a:noFill/>
        </p:spPr>
        <p:txBody>
          <a:bodyPr anchor="ctr">
            <a:normAutofit/>
          </a:bodyPr>
          <a:lstStyle/>
          <a:p>
            <a:r>
              <a:rPr lang="en-US" sz="3600" dirty="0">
                <a:solidFill>
                  <a:srgbClr val="080808"/>
                </a:solidFill>
              </a:rPr>
              <a:t> </a:t>
            </a:r>
            <a:endParaRPr lang="x-none" sz="3600" dirty="0">
              <a:solidFill>
                <a:srgbClr val="080808"/>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1865270" y="161377"/>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00325" y="209713"/>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642925" y="114272"/>
            <a:ext cx="1928826" cy="642942"/>
          </a:xfrm>
          <a:prstGeom prst="rect">
            <a:avLst/>
          </a:prstGeom>
          <a:noFill/>
          <a:ln w="9525">
            <a:noFill/>
            <a:miter lim="800000"/>
            <a:headEnd/>
            <a:tailEnd/>
          </a:ln>
        </p:spPr>
      </p:pic>
      <p:sp>
        <p:nvSpPr>
          <p:cNvPr id="5" name="Подзаголовок 4">
            <a:extLst>
              <a:ext uri="{FF2B5EF4-FFF2-40B4-BE49-F238E27FC236}">
                <a16:creationId xmlns:a16="http://schemas.microsoft.com/office/drawing/2014/main" xmlns="" id="{1A34B263-3583-4AA6-856F-C274A08122E4}"/>
              </a:ext>
            </a:extLst>
          </p:cNvPr>
          <p:cNvSpPr>
            <a:spLocks noGrp="1"/>
          </p:cNvSpPr>
          <p:nvPr>
            <p:ph type="subTitle" idx="1"/>
          </p:nvPr>
        </p:nvSpPr>
        <p:spPr/>
        <p:txBody>
          <a:bodyPr/>
          <a:lstStyle/>
          <a:p>
            <a:r>
              <a:rPr lang="en-US" dirty="0"/>
              <a:t> </a:t>
            </a:r>
            <a:endParaRPr lang="x-none" dirty="0"/>
          </a:p>
        </p:txBody>
      </p:sp>
      <p:pic>
        <p:nvPicPr>
          <p:cNvPr id="21" name="Рисунок 20">
            <a:extLst>
              <a:ext uri="{FF2B5EF4-FFF2-40B4-BE49-F238E27FC236}">
                <a16:creationId xmlns:a16="http://schemas.microsoft.com/office/drawing/2014/main" xmlns="" id="{068AB8FA-AF63-4B1D-8396-7F18BD712D7E}"/>
              </a:ext>
            </a:extLst>
          </p:cNvPr>
          <p:cNvPicPr/>
          <p:nvPr/>
        </p:nvPicPr>
        <p:blipFill>
          <a:blip r:embed="rId5"/>
          <a:srcRect r="-1105" b="5440"/>
          <a:stretch>
            <a:fillRect/>
          </a:stretch>
        </p:blipFill>
        <p:spPr bwMode="auto">
          <a:xfrm>
            <a:off x="1313136" y="1535366"/>
            <a:ext cx="10182906" cy="4841395"/>
          </a:xfrm>
          <a:prstGeom prst="rect">
            <a:avLst/>
          </a:prstGeom>
          <a:noFill/>
          <a:ln w="57150">
            <a:solidFill>
              <a:schemeClr val="tx1"/>
            </a:solidFill>
            <a:miter lim="800000"/>
            <a:headEnd/>
            <a:tailEnd/>
          </a:ln>
        </p:spPr>
      </p:pic>
    </p:spTree>
    <p:extLst>
      <p:ext uri="{BB962C8B-B14F-4D97-AF65-F5344CB8AC3E}">
        <p14:creationId xmlns:p14="http://schemas.microsoft.com/office/powerpoint/2010/main" xmlns="" val="2138475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en-US"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7109571" y="1333927"/>
            <a:ext cx="4719155" cy="4882630"/>
          </a:xfrm>
          <a:noFill/>
        </p:spPr>
        <p:txBody>
          <a:bodyPr anchor="ctr">
            <a:normAutofit/>
          </a:bodyPr>
          <a:lstStyle/>
          <a:p>
            <a:r>
              <a:rPr lang="en-US" sz="3600" dirty="0">
                <a:solidFill>
                  <a:srgbClr val="080808"/>
                </a:solidFill>
              </a:rPr>
              <a:t> </a:t>
            </a:r>
            <a:endParaRPr lang="x-none" sz="3600" dirty="0">
              <a:solidFill>
                <a:srgbClr val="080808"/>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1865270" y="161377"/>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00325" y="209713"/>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642925" y="114272"/>
            <a:ext cx="1928826" cy="642942"/>
          </a:xfrm>
          <a:prstGeom prst="rect">
            <a:avLst/>
          </a:prstGeom>
          <a:noFill/>
          <a:ln w="9525">
            <a:noFill/>
            <a:miter lim="800000"/>
            <a:headEnd/>
            <a:tailEnd/>
          </a:ln>
        </p:spPr>
      </p:pic>
      <p:sp>
        <p:nvSpPr>
          <p:cNvPr id="5" name="Подзаголовок 4">
            <a:extLst>
              <a:ext uri="{FF2B5EF4-FFF2-40B4-BE49-F238E27FC236}">
                <a16:creationId xmlns:a16="http://schemas.microsoft.com/office/drawing/2014/main" xmlns="" id="{1A34B263-3583-4AA6-856F-C274A08122E4}"/>
              </a:ext>
            </a:extLst>
          </p:cNvPr>
          <p:cNvSpPr>
            <a:spLocks noGrp="1"/>
          </p:cNvSpPr>
          <p:nvPr>
            <p:ph type="subTitle" idx="1"/>
          </p:nvPr>
        </p:nvSpPr>
        <p:spPr/>
        <p:txBody>
          <a:bodyPr/>
          <a:lstStyle/>
          <a:p>
            <a:r>
              <a:rPr lang="en-US" dirty="0"/>
              <a:t> </a:t>
            </a:r>
            <a:endParaRPr lang="x-none" dirty="0"/>
          </a:p>
        </p:txBody>
      </p:sp>
      <p:pic>
        <p:nvPicPr>
          <p:cNvPr id="21" name="Рисунок 20">
            <a:extLst>
              <a:ext uri="{FF2B5EF4-FFF2-40B4-BE49-F238E27FC236}">
                <a16:creationId xmlns:a16="http://schemas.microsoft.com/office/drawing/2014/main" xmlns="" id="{8C1CC7F1-E162-43EE-982C-3AE2222CBAD5}"/>
              </a:ext>
            </a:extLst>
          </p:cNvPr>
          <p:cNvPicPr/>
          <p:nvPr/>
        </p:nvPicPr>
        <p:blipFill>
          <a:blip r:embed="rId5"/>
          <a:srcRect/>
          <a:stretch>
            <a:fillRect/>
          </a:stretch>
        </p:blipFill>
        <p:spPr bwMode="auto">
          <a:xfrm>
            <a:off x="829929" y="2189135"/>
            <a:ext cx="5449713" cy="4027422"/>
          </a:xfrm>
          <a:prstGeom prst="rect">
            <a:avLst/>
          </a:prstGeom>
          <a:noFill/>
          <a:ln w="38100">
            <a:solidFill>
              <a:schemeClr val="tx1"/>
            </a:solidFill>
            <a:miter lim="800000"/>
            <a:headEnd/>
            <a:tailEnd/>
          </a:ln>
        </p:spPr>
      </p:pic>
      <p:sp>
        <p:nvSpPr>
          <p:cNvPr id="4" name="Прямоугольник 3">
            <a:extLst>
              <a:ext uri="{FF2B5EF4-FFF2-40B4-BE49-F238E27FC236}">
                <a16:creationId xmlns:a16="http://schemas.microsoft.com/office/drawing/2014/main" xmlns="" id="{4F5350EA-C702-4138-8053-4E0EBDC9B0FE}"/>
              </a:ext>
            </a:extLst>
          </p:cNvPr>
          <p:cNvSpPr/>
          <p:nvPr/>
        </p:nvSpPr>
        <p:spPr>
          <a:xfrm>
            <a:off x="6787699" y="1379811"/>
            <a:ext cx="4213162" cy="4401205"/>
          </a:xfrm>
          <a:prstGeom prst="rect">
            <a:avLst/>
          </a:prstGeom>
        </p:spPr>
        <p:txBody>
          <a:bodyPr wrap="square">
            <a:spAutoFit/>
          </a:bodyPr>
          <a:lstStyle/>
          <a:p>
            <a:r>
              <a:rPr lang="en-US" sz="2000" b="1" i="0" dirty="0">
                <a:solidFill>
                  <a:srgbClr val="000000"/>
                </a:solidFill>
                <a:effectLst/>
                <a:latin typeface="Roboto"/>
              </a:rPr>
              <a:t>The circuit itself is very simple, its basis is the Arduino microcontroller, which processes the signal from the sensor, performs the necessary action through the executable part. His choices are focal and modular. It best corresponds to the concept of "smart home", which allows you to expand its capabilities through virtually unlimited external modules, a convenient programming system and an interface with a computer.</a:t>
            </a:r>
            <a:endParaRPr lang="x-none" sz="2000" b="1" dirty="0"/>
          </a:p>
        </p:txBody>
      </p:sp>
    </p:spTree>
    <p:extLst>
      <p:ext uri="{BB962C8B-B14F-4D97-AF65-F5344CB8AC3E}">
        <p14:creationId xmlns:p14="http://schemas.microsoft.com/office/powerpoint/2010/main" xmlns="" val="3778382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kk-KZ"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1232183" y="2695457"/>
            <a:ext cx="9382322" cy="3360786"/>
          </a:xfrm>
          <a:noFill/>
        </p:spPr>
        <p:txBody>
          <a:bodyPr anchor="ctr">
            <a:noAutofit/>
          </a:bodyPr>
          <a:lstStyle/>
          <a:p>
            <a:pPr algn="just"/>
            <a:r>
              <a:rPr lang="kk-KZ" sz="2400" dirty="0">
                <a:latin typeface="Arial Black" panose="020B0A04020102020204" pitchFamily="34" charset="0"/>
              </a:rPr>
              <a:t> </a:t>
            </a:r>
            <a:endParaRPr lang="x-none" sz="2400" dirty="0">
              <a:solidFill>
                <a:srgbClr val="080808"/>
              </a:solidFill>
              <a:latin typeface="Arial Black" panose="020B0A04020102020204" pitchFamily="34" charset="0"/>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2516913" y="359661"/>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61874" y="419426"/>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750401" y="406582"/>
            <a:ext cx="1928826" cy="642942"/>
          </a:xfrm>
          <a:prstGeom prst="rect">
            <a:avLst/>
          </a:prstGeom>
          <a:noFill/>
          <a:ln w="9525">
            <a:noFill/>
            <a:miter lim="800000"/>
            <a:headEnd/>
            <a:tailEnd/>
          </a:ln>
        </p:spPr>
      </p:pic>
      <p:sp>
        <p:nvSpPr>
          <p:cNvPr id="4" name="Прямоугольник 3">
            <a:extLst>
              <a:ext uri="{FF2B5EF4-FFF2-40B4-BE49-F238E27FC236}">
                <a16:creationId xmlns:a16="http://schemas.microsoft.com/office/drawing/2014/main" xmlns="" id="{0FADF627-1DD4-4BE5-9B8E-B73C810E3F9A}"/>
              </a:ext>
            </a:extLst>
          </p:cNvPr>
          <p:cNvSpPr/>
          <p:nvPr/>
        </p:nvSpPr>
        <p:spPr>
          <a:xfrm>
            <a:off x="2034143" y="2610314"/>
            <a:ext cx="7287433" cy="584775"/>
          </a:xfrm>
          <a:prstGeom prst="rect">
            <a:avLst/>
          </a:prstGeom>
        </p:spPr>
        <p:txBody>
          <a:bodyPr wrap="square">
            <a:spAutoFit/>
          </a:bodyPr>
          <a:lstStyle/>
          <a:p>
            <a:pPr algn="ctr"/>
            <a:r>
              <a:rPr lang="ru-RU" sz="3200" b="1" dirty="0">
                <a:solidFill>
                  <a:schemeClr val="accent6">
                    <a:lumMod val="75000"/>
                  </a:schemeClr>
                </a:solidFill>
                <a:latin typeface="Times New Roman" panose="02020603050405020304" pitchFamily="18" charset="0"/>
                <a:cs typeface="Times New Roman" panose="02020603050405020304" pitchFamily="18" charset="0"/>
              </a:rPr>
              <a:t> </a:t>
            </a:r>
            <a:endParaRPr lang="x-none" sz="3200" b="1" dirty="0"/>
          </a:p>
        </p:txBody>
      </p:sp>
      <p:sp>
        <p:nvSpPr>
          <p:cNvPr id="5" name="Прямоугольник 4">
            <a:extLst>
              <a:ext uri="{FF2B5EF4-FFF2-40B4-BE49-F238E27FC236}">
                <a16:creationId xmlns:a16="http://schemas.microsoft.com/office/drawing/2014/main" xmlns="" id="{AC3E7484-8052-41B3-933B-C898493583CE}"/>
              </a:ext>
            </a:extLst>
          </p:cNvPr>
          <p:cNvSpPr/>
          <p:nvPr/>
        </p:nvSpPr>
        <p:spPr>
          <a:xfrm flipH="1">
            <a:off x="6493512" y="4153544"/>
            <a:ext cx="4672211" cy="646331"/>
          </a:xfrm>
          <a:prstGeom prst="rect">
            <a:avLst/>
          </a:prstGeom>
        </p:spPr>
        <p:txBody>
          <a:bodyPr wrap="square">
            <a:spAutoFit/>
          </a:bodyPr>
          <a:lstStyle/>
          <a:p>
            <a:pPr algn="ctr"/>
            <a:r>
              <a:rPr lang="ru-RU" altLang="ko-KR" b="1" dirty="0">
                <a:solidFill>
                  <a:schemeClr val="accent5">
                    <a:lumMod val="50000"/>
                  </a:schemeClr>
                </a:solidFill>
                <a:latin typeface="Times New Roman" panose="02020603050405020304" pitchFamily="18" charset="0"/>
                <a:cs typeface="Times New Roman" panose="02020603050405020304" pitchFamily="18" charset="0"/>
              </a:rPr>
              <a:t> </a:t>
            </a:r>
            <a:endParaRPr lang="kk-KZ" altLang="ko-KR" b="1" dirty="0">
              <a:solidFill>
                <a:schemeClr val="accent5">
                  <a:lumMod val="50000"/>
                </a:schemeClr>
              </a:solidFill>
              <a:latin typeface="Times New Roman" panose="02020603050405020304" pitchFamily="18" charset="0"/>
              <a:cs typeface="Times New Roman" panose="02020603050405020304" pitchFamily="18" charset="0"/>
            </a:endParaRPr>
          </a:p>
          <a:p>
            <a:pPr algn="ctr"/>
            <a:endParaRPr lang="ko-KR" altLang="en-US" b="1" dirty="0">
              <a:solidFill>
                <a:schemeClr val="accent5">
                  <a:lumMod val="50000"/>
                </a:schemeClr>
              </a:solidFill>
              <a:latin typeface="Times New Roman" panose="02020603050405020304" pitchFamily="18" charset="0"/>
              <a:cs typeface="Times New Roman" panose="02020603050405020304" pitchFamily="18" charset="0"/>
            </a:endParaRPr>
          </a:p>
        </p:txBody>
      </p:sp>
      <p:graphicFrame>
        <p:nvGraphicFramePr>
          <p:cNvPr id="11" name="Схема 10">
            <a:extLst>
              <a:ext uri="{FF2B5EF4-FFF2-40B4-BE49-F238E27FC236}">
                <a16:creationId xmlns:a16="http://schemas.microsoft.com/office/drawing/2014/main" xmlns="" id="{718FCAB9-5DA5-4040-B22F-F455928A3F7D}"/>
              </a:ext>
            </a:extLst>
          </p:cNvPr>
          <p:cNvGraphicFramePr/>
          <p:nvPr>
            <p:extLst>
              <p:ext uri="{D42A27DB-BD31-4B8C-83A1-F6EECF244321}">
                <p14:modId xmlns:p14="http://schemas.microsoft.com/office/powerpoint/2010/main" xmlns="" val="2090386473"/>
              </p:ext>
            </p:extLst>
          </p:nvPr>
        </p:nvGraphicFramePr>
        <p:xfrm>
          <a:off x="1702919" y="1806878"/>
          <a:ext cx="9604540" cy="43421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xmlns="" val="1936700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Подзаголовок 2">
            <a:extLst>
              <a:ext uri="{FF2B5EF4-FFF2-40B4-BE49-F238E27FC236}">
                <a16:creationId xmlns:a16="http://schemas.microsoft.com/office/drawing/2014/main" xmlns="" id="{C408DAAD-C16D-4F6B-BD96-598890B99B9F}"/>
              </a:ext>
            </a:extLst>
          </p:cNvPr>
          <p:cNvSpPr>
            <a:spLocks noGrp="1"/>
          </p:cNvSpPr>
          <p:nvPr>
            <p:ph type="ctrTitle"/>
          </p:nvPr>
        </p:nvSpPr>
        <p:spPr>
          <a:xfrm>
            <a:off x="257446" y="455649"/>
            <a:ext cx="10640824" cy="5960853"/>
          </a:xfrm>
          <a:noFill/>
        </p:spPr>
        <p:txBody>
          <a:bodyPr>
            <a:normAutofit/>
          </a:bodyPr>
          <a:lstStyle/>
          <a:p>
            <a:r>
              <a:rPr lang="kk-KZ" dirty="0"/>
              <a:t> </a:t>
            </a:r>
            <a:endParaRPr lang="x-none" dirty="0"/>
          </a:p>
        </p:txBody>
      </p:sp>
      <p:sp>
        <p:nvSpPr>
          <p:cNvPr id="23" name="Rectangle 3">
            <a:extLst>
              <a:ext uri="{FF2B5EF4-FFF2-40B4-BE49-F238E27FC236}">
                <a16:creationId xmlns:a16="http://schemas.microsoft.com/office/drawing/2014/main" xmlns="" id="{29886453-FF7B-4C95-B415-6CEE6B5642B6}"/>
              </a:ext>
            </a:extLst>
          </p:cNvPr>
          <p:cNvSpPr txBox="1">
            <a:spLocks noChangeArrowheads="1"/>
          </p:cNvSpPr>
          <p:nvPr/>
        </p:nvSpPr>
        <p:spPr>
          <a:xfrm>
            <a:off x="257445" y="724168"/>
            <a:ext cx="8229600" cy="4752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80000"/>
              </a:lnSpc>
              <a:buFont typeface="Wingdings" panose="05000000000000000000" pitchFamily="2" charset="2"/>
              <a:buNone/>
            </a:pPr>
            <a:r>
              <a:rPr lang="ru-RU" altLang="x-none"/>
              <a:t> </a:t>
            </a:r>
            <a:endParaRPr lang="ru-RU" altLang="x-none" dirty="0"/>
          </a:p>
        </p:txBody>
      </p:sp>
      <p:sp>
        <p:nvSpPr>
          <p:cNvPr id="25" name="Text Placeholder 1">
            <a:extLst>
              <a:ext uri="{FF2B5EF4-FFF2-40B4-BE49-F238E27FC236}">
                <a16:creationId xmlns:a16="http://schemas.microsoft.com/office/drawing/2014/main" xmlns="" id="{CCCCBF07-F521-4459-BEE7-D7B7677E53DD}"/>
              </a:ext>
            </a:extLst>
          </p:cNvPr>
          <p:cNvSpPr txBox="1">
            <a:spLocks/>
          </p:cNvSpPr>
          <p:nvPr/>
        </p:nvSpPr>
        <p:spPr bwMode="auto">
          <a:xfrm>
            <a:off x="481520" y="465129"/>
            <a:ext cx="8441025" cy="724247"/>
          </a:xfrm>
          <a:prstGeom prst="rect">
            <a:avLst/>
          </a:prstGeom>
          <a:noFill/>
          <a:ln>
            <a:noFill/>
          </a:ln>
          <a:effectLst/>
        </p:spPr>
        <p:txBody>
          <a:bodyPr vert="horz" wrap="square" lIns="91440" tIns="45720" rIns="91440" bIns="45720" numCol="1" anchor="b" anchorCtr="0" compatLnSpc="1">
            <a:prstTxWarp prst="textNoShape">
              <a:avLst/>
            </a:prstTxWarp>
            <a:normAutofit/>
          </a:bodyPr>
          <a:lstStyle>
            <a:defPPr>
              <a:defRPr lang="ru-RU"/>
            </a:defPPr>
            <a:lvl1pPr algn="ctr" rtl="0" eaLnBrk="1" fontAlgn="base" hangingPunct="1">
              <a:spcBef>
                <a:spcPct val="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ru-RU" sz="3600" dirty="0"/>
          </a:p>
        </p:txBody>
      </p:sp>
      <p:sp>
        <p:nvSpPr>
          <p:cNvPr id="38" name="Text Placeholder 12">
            <a:extLst>
              <a:ext uri="{FF2B5EF4-FFF2-40B4-BE49-F238E27FC236}">
                <a16:creationId xmlns:a16="http://schemas.microsoft.com/office/drawing/2014/main" xmlns="" id="{F4CBEBB2-91E6-4E24-9C39-7A2D09E7E858}"/>
              </a:ext>
            </a:extLst>
          </p:cNvPr>
          <p:cNvSpPr txBox="1">
            <a:spLocks/>
          </p:cNvSpPr>
          <p:nvPr/>
        </p:nvSpPr>
        <p:spPr>
          <a:xfrm>
            <a:off x="3937781" y="3860340"/>
            <a:ext cx="1263333" cy="394525"/>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buNone/>
            </a:pPr>
            <a:endParaRPr lang="en-US" sz="2000" dirty="0">
              <a:solidFill>
                <a:schemeClr val="bg1"/>
              </a:solidFill>
              <a:latin typeface="Times New Roman" pitchFamily="18" charset="0"/>
              <a:cs typeface="Times New Roman" pitchFamily="18" charset="0"/>
            </a:endParaRPr>
          </a:p>
        </p:txBody>
      </p:sp>
      <p:sp>
        <p:nvSpPr>
          <p:cNvPr id="39" name="TextBox 38">
            <a:extLst>
              <a:ext uri="{FF2B5EF4-FFF2-40B4-BE49-F238E27FC236}">
                <a16:creationId xmlns:a16="http://schemas.microsoft.com/office/drawing/2014/main" xmlns="" id="{3646C9B1-C432-4060-B31D-898588C16F1B}"/>
              </a:ext>
            </a:extLst>
          </p:cNvPr>
          <p:cNvSpPr txBox="1"/>
          <p:nvPr/>
        </p:nvSpPr>
        <p:spPr>
          <a:xfrm>
            <a:off x="5915954" y="5046083"/>
            <a:ext cx="2567014" cy="307777"/>
          </a:xfrm>
          <a:prstGeom prst="rect">
            <a:avLst/>
          </a:prstGeom>
          <a:noFill/>
        </p:spPr>
        <p:txBody>
          <a:bodyPr wrap="square" rtlCol="0">
            <a:spAutoFit/>
          </a:bodyPr>
          <a:lstStyle/>
          <a:p>
            <a:r>
              <a:rPr lang="en-US" sz="1400"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0" name="TextBox 39">
            <a:extLst>
              <a:ext uri="{FF2B5EF4-FFF2-40B4-BE49-F238E27FC236}">
                <a16:creationId xmlns:a16="http://schemas.microsoft.com/office/drawing/2014/main" xmlns="" id="{3EC377D8-3E92-4CAB-9E1D-0D7DA5D390FC}"/>
              </a:ext>
            </a:extLst>
          </p:cNvPr>
          <p:cNvSpPr txBox="1"/>
          <p:nvPr/>
        </p:nvSpPr>
        <p:spPr>
          <a:xfrm>
            <a:off x="596452" y="4307167"/>
            <a:ext cx="2857519" cy="307777"/>
          </a:xfrm>
          <a:prstGeom prst="rect">
            <a:avLst/>
          </a:prstGeom>
          <a:noFill/>
        </p:spPr>
        <p:txBody>
          <a:bodyPr wrap="square" rtlCol="0">
            <a:spAutoFit/>
          </a:bodyPr>
          <a:lstStyle/>
          <a:p>
            <a:r>
              <a:rPr lang="en-US" sz="1400"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1" name="TextBox 40">
            <a:extLst>
              <a:ext uri="{FF2B5EF4-FFF2-40B4-BE49-F238E27FC236}">
                <a16:creationId xmlns:a16="http://schemas.microsoft.com/office/drawing/2014/main" xmlns="" id="{7B5A268D-6DD5-4B95-AC97-E9B26F0DE73D}"/>
              </a:ext>
            </a:extLst>
          </p:cNvPr>
          <p:cNvSpPr txBox="1"/>
          <p:nvPr/>
        </p:nvSpPr>
        <p:spPr>
          <a:xfrm>
            <a:off x="5588938" y="4286256"/>
            <a:ext cx="3269342" cy="307777"/>
          </a:xfrm>
          <a:prstGeom prst="rect">
            <a:avLst/>
          </a:prstGeom>
          <a:noFill/>
        </p:spPr>
        <p:txBody>
          <a:bodyPr wrap="square" rtlCol="0">
            <a:spAutoFit/>
          </a:bodyPr>
          <a:lstStyle/>
          <a:p>
            <a:r>
              <a:rPr lang="en-US" sz="1400"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2" name="Rectangle 9">
            <a:extLst>
              <a:ext uri="{FF2B5EF4-FFF2-40B4-BE49-F238E27FC236}">
                <a16:creationId xmlns:a16="http://schemas.microsoft.com/office/drawing/2014/main" xmlns="" id="{A462947D-00F6-4E79-A605-2EC15DBAF164}"/>
              </a:ext>
            </a:extLst>
          </p:cNvPr>
          <p:cNvSpPr/>
          <p:nvPr/>
        </p:nvSpPr>
        <p:spPr>
          <a:xfrm>
            <a:off x="10450757" y="1784845"/>
            <a:ext cx="846544" cy="547578"/>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43" name="Rectangle 16">
            <a:extLst>
              <a:ext uri="{FF2B5EF4-FFF2-40B4-BE49-F238E27FC236}">
                <a16:creationId xmlns:a16="http://schemas.microsoft.com/office/drawing/2014/main" xmlns="" id="{97C6B8BC-573D-4760-B2C0-DB40A64A0096}"/>
              </a:ext>
            </a:extLst>
          </p:cNvPr>
          <p:cNvSpPr/>
          <p:nvPr/>
        </p:nvSpPr>
        <p:spPr>
          <a:xfrm rot="2700000">
            <a:off x="1967050" y="5700280"/>
            <a:ext cx="559803" cy="576934"/>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44" name="Прямоугольник 43">
            <a:extLst>
              <a:ext uri="{FF2B5EF4-FFF2-40B4-BE49-F238E27FC236}">
                <a16:creationId xmlns:a16="http://schemas.microsoft.com/office/drawing/2014/main" xmlns="" id="{B957762A-2FA9-4340-AFEE-3E6C9D9F4603}"/>
              </a:ext>
            </a:extLst>
          </p:cNvPr>
          <p:cNvSpPr/>
          <p:nvPr/>
        </p:nvSpPr>
        <p:spPr>
          <a:xfrm>
            <a:off x="3786182" y="3500438"/>
            <a:ext cx="1643074" cy="369332"/>
          </a:xfrm>
          <a:prstGeom prst="rect">
            <a:avLst/>
          </a:prstGeom>
        </p:spPr>
        <p:txBody>
          <a:bodyPr wrap="square">
            <a:spAutoFit/>
          </a:bodyPr>
          <a:lstStyle/>
          <a:p>
            <a:r>
              <a:rPr lang="ru-RU" b="1" dirty="0"/>
              <a:t> </a:t>
            </a:r>
            <a:r>
              <a:rPr lang="en-US" u="sng" dirty="0"/>
              <a:t> </a:t>
            </a:r>
            <a:endParaRPr lang="ru-RU" dirty="0"/>
          </a:p>
        </p:txBody>
      </p:sp>
      <p:graphicFrame>
        <p:nvGraphicFramePr>
          <p:cNvPr id="2" name="Схема 1">
            <a:extLst>
              <a:ext uri="{FF2B5EF4-FFF2-40B4-BE49-F238E27FC236}">
                <a16:creationId xmlns:a16="http://schemas.microsoft.com/office/drawing/2014/main" xmlns="" id="{4260BB97-71F4-44C7-B794-E264CDF89D4B}"/>
              </a:ext>
            </a:extLst>
          </p:cNvPr>
          <p:cNvGraphicFramePr/>
          <p:nvPr>
            <p:extLst>
              <p:ext uri="{D42A27DB-BD31-4B8C-83A1-F6EECF244321}">
                <p14:modId xmlns:p14="http://schemas.microsoft.com/office/powerpoint/2010/main" xmlns="" val="1313068147"/>
              </p:ext>
            </p:extLst>
          </p:nvPr>
        </p:nvGraphicFramePr>
        <p:xfrm>
          <a:off x="795932" y="2016228"/>
          <a:ext cx="10388077" cy="4681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Выноска 3 (без границы) 3">
            <a:extLst>
              <a:ext uri="{FF2B5EF4-FFF2-40B4-BE49-F238E27FC236}">
                <a16:creationId xmlns:a16="http://schemas.microsoft.com/office/drawing/2014/main" xmlns="" id="{DA3C0081-252D-4488-9D76-8D66962668A2}"/>
              </a:ext>
            </a:extLst>
          </p:cNvPr>
          <p:cNvSpPr/>
          <p:nvPr/>
        </p:nvSpPr>
        <p:spPr>
          <a:xfrm>
            <a:off x="3170934" y="441498"/>
            <a:ext cx="6350305" cy="1192865"/>
          </a:xfrm>
          <a:prstGeom prst="callout3">
            <a:avLst>
              <a:gd name="adj1" fmla="val 22560"/>
              <a:gd name="adj2" fmla="val -1984"/>
              <a:gd name="adj3" fmla="val 18750"/>
              <a:gd name="adj4" fmla="val -16667"/>
              <a:gd name="adj5" fmla="val 70794"/>
              <a:gd name="adj6" fmla="val -31298"/>
              <a:gd name="adj7" fmla="val 120582"/>
              <a:gd name="adj8" fmla="val -8333"/>
            </a:avLst>
          </a:prstGeom>
          <a:solidFill>
            <a:schemeClr val="accent2">
              <a:lumMod val="75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 Necessary tools and materials</a:t>
            </a:r>
            <a:endParaRPr lang="ru-RU" sz="3600" b="1" dirty="0"/>
          </a:p>
        </p:txBody>
      </p:sp>
    </p:spTree>
    <p:extLst>
      <p:ext uri="{BB962C8B-B14F-4D97-AF65-F5344CB8AC3E}">
        <p14:creationId xmlns:p14="http://schemas.microsoft.com/office/powerpoint/2010/main" xmlns="" val="1416672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kk-KZ"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1232183" y="2695456"/>
            <a:ext cx="9382322" cy="3865195"/>
          </a:xfrm>
          <a:noFill/>
        </p:spPr>
        <p:txBody>
          <a:bodyPr anchor="ctr">
            <a:noAutofit/>
          </a:bodyPr>
          <a:lstStyle/>
          <a:p>
            <a:pPr algn="just"/>
            <a:r>
              <a:rPr lang="kk-KZ" sz="2400" dirty="0">
                <a:latin typeface="Arial Black" panose="020B0A04020102020204" pitchFamily="34" charset="0"/>
              </a:rPr>
              <a:t>	</a:t>
            </a:r>
            <a:r>
              <a:rPr lang="en-US" sz="2400" dirty="0">
                <a:latin typeface="Arial Black" panose="020B0A04020102020204" pitchFamily="34" charset="0"/>
              </a:rPr>
              <a:t>When we say “turn on the fan” with our voice, the fan is spinning. And if you say to your smartphone “turn off the fan” with your voice, the fan will stop rotating. There is a built-in light bulb, to turn on this lamp we say the word "light" to the smartphone with our voice, then the light will turn on, if we say "turn off the light" the light will turn off by itself.</a:t>
            </a:r>
            <a:endParaRPr lang="x-none" sz="2400" dirty="0">
              <a:solidFill>
                <a:srgbClr val="080808"/>
              </a:solidFill>
              <a:latin typeface="Arial Black" panose="020B0A04020102020204" pitchFamily="34" charset="0"/>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2516913" y="359661"/>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61874" y="419426"/>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750401" y="406582"/>
            <a:ext cx="1928826" cy="642942"/>
          </a:xfrm>
          <a:prstGeom prst="rect">
            <a:avLst/>
          </a:prstGeom>
          <a:noFill/>
          <a:ln w="9525">
            <a:noFill/>
            <a:miter lim="800000"/>
            <a:headEnd/>
            <a:tailEnd/>
          </a:ln>
        </p:spPr>
      </p:pic>
      <p:sp>
        <p:nvSpPr>
          <p:cNvPr id="4" name="Выноска: двойная изогнутая линия 3">
            <a:extLst>
              <a:ext uri="{FF2B5EF4-FFF2-40B4-BE49-F238E27FC236}">
                <a16:creationId xmlns:a16="http://schemas.microsoft.com/office/drawing/2014/main" xmlns="" id="{C7AF3206-9D76-4944-9AE0-8B2BCF70A165}"/>
              </a:ext>
            </a:extLst>
          </p:cNvPr>
          <p:cNvSpPr/>
          <p:nvPr/>
        </p:nvSpPr>
        <p:spPr>
          <a:xfrm>
            <a:off x="3294289" y="1640542"/>
            <a:ext cx="6369483" cy="1189248"/>
          </a:xfrm>
          <a:prstGeom prst="borderCallout3">
            <a:avLst>
              <a:gd name="adj1" fmla="val 18750"/>
              <a:gd name="adj2" fmla="val -8333"/>
              <a:gd name="adj3" fmla="val 19971"/>
              <a:gd name="adj4" fmla="val -22592"/>
              <a:gd name="adj5" fmla="val 63386"/>
              <a:gd name="adj6" fmla="val -30339"/>
              <a:gd name="adj7" fmla="val 112963"/>
              <a:gd name="adj8" fmla="val -8333"/>
            </a:avLst>
          </a:prstGeom>
          <a:solidFill>
            <a:schemeClr val="accent2">
              <a:lumMod val="60000"/>
              <a:lumOff val="4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200" b="1" dirty="0">
                <a:solidFill>
                  <a:srgbClr val="080808"/>
                </a:solidFill>
                <a:latin typeface="Times New Roman" panose="02020603050405020304" pitchFamily="18" charset="0"/>
                <a:cs typeface="Times New Roman" panose="02020603050405020304" pitchFamily="18" charset="0"/>
              </a:rPr>
              <a:t>Project Progress</a:t>
            </a:r>
            <a:endParaRPr lang="ru-RU" sz="3200" b="1" dirty="0"/>
          </a:p>
        </p:txBody>
      </p:sp>
    </p:spTree>
    <p:extLst>
      <p:ext uri="{BB962C8B-B14F-4D97-AF65-F5344CB8AC3E}">
        <p14:creationId xmlns:p14="http://schemas.microsoft.com/office/powerpoint/2010/main" xmlns="" val="396301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en-US"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3204642" y="2353641"/>
            <a:ext cx="5782716" cy="2150719"/>
          </a:xfrm>
          <a:noFill/>
        </p:spPr>
        <p:txBody>
          <a:bodyPr anchor="ctr">
            <a:normAutofit/>
          </a:bodyPr>
          <a:lstStyle/>
          <a:p>
            <a:r>
              <a:rPr lang="en-US" sz="3600" dirty="0">
                <a:solidFill>
                  <a:srgbClr val="080808"/>
                </a:solidFill>
              </a:rPr>
              <a:t> </a:t>
            </a:r>
            <a:endParaRPr lang="x-none" sz="3600" dirty="0">
              <a:solidFill>
                <a:srgbClr val="080808"/>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1865270" y="161377"/>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00325" y="209713"/>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642925" y="114272"/>
            <a:ext cx="1928826" cy="642942"/>
          </a:xfrm>
          <a:prstGeom prst="rect">
            <a:avLst/>
          </a:prstGeom>
          <a:noFill/>
          <a:ln w="9525">
            <a:noFill/>
            <a:miter lim="800000"/>
            <a:headEnd/>
            <a:tailEnd/>
          </a:ln>
        </p:spPr>
      </p:pic>
      <p:sp>
        <p:nvSpPr>
          <p:cNvPr id="5" name="Подзаголовок 4">
            <a:extLst>
              <a:ext uri="{FF2B5EF4-FFF2-40B4-BE49-F238E27FC236}">
                <a16:creationId xmlns:a16="http://schemas.microsoft.com/office/drawing/2014/main" xmlns="" id="{1A34B263-3583-4AA6-856F-C274A08122E4}"/>
              </a:ext>
            </a:extLst>
          </p:cNvPr>
          <p:cNvSpPr>
            <a:spLocks noGrp="1"/>
          </p:cNvSpPr>
          <p:nvPr>
            <p:ph type="subTitle" idx="1"/>
          </p:nvPr>
        </p:nvSpPr>
        <p:spPr/>
        <p:txBody>
          <a:bodyPr/>
          <a:lstStyle/>
          <a:p>
            <a:r>
              <a:rPr lang="en-US" dirty="0"/>
              <a:t> </a:t>
            </a:r>
            <a:endParaRPr lang="x-none" dirty="0"/>
          </a:p>
        </p:txBody>
      </p:sp>
      <p:pic>
        <p:nvPicPr>
          <p:cNvPr id="25" name="Рисунок 24">
            <a:extLst>
              <a:ext uri="{FF2B5EF4-FFF2-40B4-BE49-F238E27FC236}">
                <a16:creationId xmlns:a16="http://schemas.microsoft.com/office/drawing/2014/main" xmlns="" id="{17041B60-E4F6-4C52-BA68-C7EDC38ECD13}"/>
              </a:ext>
            </a:extLst>
          </p:cNvPr>
          <p:cNvPicPr/>
          <p:nvPr/>
        </p:nvPicPr>
        <p:blipFill>
          <a:blip r:embed="rId5"/>
          <a:srcRect/>
          <a:stretch>
            <a:fillRect/>
          </a:stretch>
        </p:blipFill>
        <p:spPr bwMode="auto">
          <a:xfrm>
            <a:off x="230272" y="1387391"/>
            <a:ext cx="7444109" cy="5014959"/>
          </a:xfrm>
          <a:prstGeom prst="rect">
            <a:avLst/>
          </a:prstGeom>
          <a:noFill/>
          <a:ln w="9525">
            <a:noFill/>
            <a:miter lim="800000"/>
            <a:headEnd/>
            <a:tailEnd/>
          </a:ln>
        </p:spPr>
      </p:pic>
      <p:pic>
        <p:nvPicPr>
          <p:cNvPr id="27" name="Рисунок 26">
            <a:extLst>
              <a:ext uri="{FF2B5EF4-FFF2-40B4-BE49-F238E27FC236}">
                <a16:creationId xmlns:a16="http://schemas.microsoft.com/office/drawing/2014/main" xmlns="" id="{3A9F3555-7CB9-4BE6-9C28-055B73E1F4CA}"/>
              </a:ext>
            </a:extLst>
          </p:cNvPr>
          <p:cNvPicPr/>
          <p:nvPr/>
        </p:nvPicPr>
        <p:blipFill>
          <a:blip r:embed="rId6"/>
          <a:srcRect/>
          <a:stretch>
            <a:fillRect/>
          </a:stretch>
        </p:blipFill>
        <p:spPr bwMode="auto">
          <a:xfrm>
            <a:off x="8271864" y="1535830"/>
            <a:ext cx="3703657" cy="4818234"/>
          </a:xfrm>
          <a:prstGeom prst="rect">
            <a:avLst/>
          </a:prstGeom>
          <a:noFill/>
          <a:ln w="9525">
            <a:noFill/>
            <a:miter lim="800000"/>
            <a:headEnd/>
            <a:tailEnd/>
          </a:ln>
        </p:spPr>
      </p:pic>
      <p:sp>
        <p:nvSpPr>
          <p:cNvPr id="7" name="Стрелка: изогнутая вверх 6">
            <a:extLst>
              <a:ext uri="{FF2B5EF4-FFF2-40B4-BE49-F238E27FC236}">
                <a16:creationId xmlns:a16="http://schemas.microsoft.com/office/drawing/2014/main" xmlns="" id="{22D75F0D-B108-469A-8355-E43240A05E1E}"/>
              </a:ext>
            </a:extLst>
          </p:cNvPr>
          <p:cNvSpPr/>
          <p:nvPr/>
        </p:nvSpPr>
        <p:spPr>
          <a:xfrm>
            <a:off x="7420389" y="4293849"/>
            <a:ext cx="749693" cy="63336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p>
        </p:txBody>
      </p:sp>
    </p:spTree>
    <p:extLst>
      <p:ext uri="{BB962C8B-B14F-4D97-AF65-F5344CB8AC3E}">
        <p14:creationId xmlns:p14="http://schemas.microsoft.com/office/powerpoint/2010/main" xmlns="" val="2218438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245F998-4ED0-4341-8C84-D0D57990BBA2}"/>
              </a:ext>
            </a:extLst>
          </p:cNvPr>
          <p:cNvSpPr>
            <a:spLocks noGrp="1"/>
          </p:cNvSpPr>
          <p:nvPr>
            <p:ph type="title"/>
          </p:nvPr>
        </p:nvSpPr>
        <p:spPr>
          <a:xfrm>
            <a:off x="965062" y="514752"/>
            <a:ext cx="3932237" cy="1600200"/>
          </a:xfrm>
          <a:noFill/>
        </p:spPr>
        <p:txBody>
          <a:bodyPr anchor="ctr">
            <a:normAutofit/>
          </a:bodyPr>
          <a:lstStyle/>
          <a:p>
            <a:r>
              <a:rPr lang="en-US" sz="3200" b="1" dirty="0">
                <a:solidFill>
                  <a:srgbClr val="080808"/>
                </a:solidFill>
                <a:latin typeface="Times New Roman" panose="02020603050405020304" pitchFamily="18" charset="0"/>
                <a:cs typeface="Times New Roman" panose="02020603050405020304" pitchFamily="18" charset="0"/>
              </a:rPr>
              <a:t>   </a:t>
            </a:r>
            <a:endParaRPr lang="x-none" sz="3200" b="1" dirty="0">
              <a:solidFill>
                <a:srgbClr val="080808"/>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idx="1"/>
          </p:nvPr>
        </p:nvSpPr>
        <p:spPr>
          <a:xfrm>
            <a:off x="908748" y="1631935"/>
            <a:ext cx="4506463" cy="2697695"/>
          </a:xfrm>
          <a:noFill/>
        </p:spPr>
        <p:txBody>
          <a:bodyPr>
            <a:normAutofit fontScale="62500" lnSpcReduction="20000"/>
          </a:bodyPr>
          <a:lstStyle/>
          <a:p>
            <a:pPr algn="l"/>
            <a:endParaRPr lang="en-US" dirty="0"/>
          </a:p>
          <a:p>
            <a:pPr lvl="1" algn="l"/>
            <a:r>
              <a:rPr lang="en-US" sz="3800" b="1" dirty="0">
                <a:latin typeface="Times New Roman" panose="02020603050405020304" pitchFamily="18" charset="0"/>
                <a:cs typeface="Times New Roman" panose="02020603050405020304" pitchFamily="18" charset="0"/>
              </a:rPr>
              <a:t>We control the light and fan by voice using a smartphone. Here we will use </a:t>
            </a:r>
            <a:r>
              <a:rPr lang="en-US" sz="3800" b="1" dirty="0" err="1">
                <a:latin typeface="Times New Roman" panose="02020603050405020304" pitchFamily="18" charset="0"/>
                <a:cs typeface="Times New Roman" panose="02020603050405020304" pitchFamily="18" charset="0"/>
              </a:rPr>
              <a:t>arduino</a:t>
            </a:r>
            <a:r>
              <a:rPr lang="en-US" sz="3800" b="1" dirty="0">
                <a:latin typeface="Times New Roman" panose="02020603050405020304" pitchFamily="18" charset="0"/>
                <a:cs typeface="Times New Roman" panose="02020603050405020304" pitchFamily="18" charset="0"/>
              </a:rPr>
              <a:t> parts and create a series of programs. If we take the fan here, it works with 5 volts of power. As it spins, it shows the time with colored lights.</a:t>
            </a:r>
            <a:endParaRPr lang="x-none" sz="3800" b="1" dirty="0">
              <a:solidFill>
                <a:srgbClr val="080808"/>
              </a:solidFill>
              <a:latin typeface="Times New Roman" panose="02020603050405020304" pitchFamily="18" charset="0"/>
              <a:cs typeface="Times New Roman" panose="02020603050405020304" pitchFamily="18" charset="0"/>
            </a:endParaRPr>
          </a:p>
        </p:txBody>
      </p:sp>
      <p:sp>
        <p:nvSpPr>
          <p:cNvPr id="6" name="Текст 5">
            <a:extLst>
              <a:ext uri="{FF2B5EF4-FFF2-40B4-BE49-F238E27FC236}">
                <a16:creationId xmlns:a16="http://schemas.microsoft.com/office/drawing/2014/main" xmlns="" id="{E9CDD963-8961-46BA-A362-A67E282FED06}"/>
              </a:ext>
            </a:extLst>
          </p:cNvPr>
          <p:cNvSpPr>
            <a:spLocks noGrp="1"/>
          </p:cNvSpPr>
          <p:nvPr>
            <p:ph type="body" sz="half" idx="2"/>
          </p:nvPr>
        </p:nvSpPr>
        <p:spPr/>
        <p:txBody>
          <a:bodyPr/>
          <a:lstStyle/>
          <a:p>
            <a:r>
              <a:rPr lang="en-US" dirty="0"/>
              <a:t> </a:t>
            </a:r>
            <a:endParaRPr lang="x-none" dirty="0"/>
          </a:p>
        </p:txBody>
      </p:sp>
      <p:sp>
        <p:nvSpPr>
          <p:cNvPr id="21" name="Выноска 3 (без границы) 3">
            <a:extLst>
              <a:ext uri="{FF2B5EF4-FFF2-40B4-BE49-F238E27FC236}">
                <a16:creationId xmlns:a16="http://schemas.microsoft.com/office/drawing/2014/main" xmlns="" id="{FB84D315-C7A8-4652-9AA6-E149F8B99F8B}"/>
              </a:ext>
            </a:extLst>
          </p:cNvPr>
          <p:cNvSpPr/>
          <p:nvPr/>
        </p:nvSpPr>
        <p:spPr>
          <a:xfrm>
            <a:off x="4102372" y="219885"/>
            <a:ext cx="6350305" cy="1192865"/>
          </a:xfrm>
          <a:prstGeom prst="callout3">
            <a:avLst>
              <a:gd name="adj1" fmla="val 22560"/>
              <a:gd name="adj2" fmla="val -1984"/>
              <a:gd name="adj3" fmla="val 23349"/>
              <a:gd name="adj4" fmla="val -16955"/>
              <a:gd name="adj5" fmla="val 73860"/>
              <a:gd name="adj6" fmla="val -30146"/>
              <a:gd name="adj7" fmla="val 120582"/>
              <a:gd name="adj8" fmla="val -8333"/>
            </a:avLst>
          </a:prstGeom>
          <a:solidFill>
            <a:schemeClr val="accent5">
              <a:lumMod val="60000"/>
              <a:lumOff val="40000"/>
            </a:schemeClr>
          </a:solidFill>
          <a:ln>
            <a:solidFill>
              <a:schemeClr val="bg2">
                <a:lumMod val="10000"/>
              </a:schemeClr>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080808"/>
                </a:solidFill>
                <a:latin typeface="Times New Roman" panose="02020603050405020304" pitchFamily="18" charset="0"/>
                <a:cs typeface="Times New Roman" panose="02020603050405020304" pitchFamily="18" charset="0"/>
              </a:rPr>
              <a:t>Project Progress</a:t>
            </a:r>
            <a:endParaRPr lang="ru-RU" sz="2800" b="1" dirty="0"/>
          </a:p>
        </p:txBody>
      </p:sp>
      <p:sp>
        <p:nvSpPr>
          <p:cNvPr id="4" name="Прямоугольник 3">
            <a:extLst>
              <a:ext uri="{FF2B5EF4-FFF2-40B4-BE49-F238E27FC236}">
                <a16:creationId xmlns:a16="http://schemas.microsoft.com/office/drawing/2014/main" xmlns="" id="{CE8FD5EC-AA25-42B9-B51F-2193ED666AAD}"/>
              </a:ext>
            </a:extLst>
          </p:cNvPr>
          <p:cNvSpPr/>
          <p:nvPr/>
        </p:nvSpPr>
        <p:spPr>
          <a:xfrm>
            <a:off x="7635792" y="3828836"/>
            <a:ext cx="2917940" cy="369332"/>
          </a:xfrm>
          <a:prstGeom prst="rect">
            <a:avLst/>
          </a:prstGeom>
        </p:spPr>
        <p:txBody>
          <a:bodyPr wrap="square">
            <a:spAutoFit/>
          </a:bodyPr>
          <a:lstStyle/>
          <a:p>
            <a:pPr algn="r"/>
            <a:r>
              <a:rPr lang="en-US" b="0" i="0" dirty="0">
                <a:solidFill>
                  <a:srgbClr val="000000"/>
                </a:solidFill>
                <a:effectLst/>
                <a:latin typeface="Roboto"/>
              </a:rPr>
              <a:t> </a:t>
            </a:r>
            <a:endParaRPr lang="x-none" dirty="0"/>
          </a:p>
        </p:txBody>
      </p:sp>
      <p:pic>
        <p:nvPicPr>
          <p:cNvPr id="25" name="Рисунок 24">
            <a:extLst>
              <a:ext uri="{FF2B5EF4-FFF2-40B4-BE49-F238E27FC236}">
                <a16:creationId xmlns:a16="http://schemas.microsoft.com/office/drawing/2014/main" xmlns="" id="{EECC5131-78BA-4E15-BCC7-2C0811D9F51F}"/>
              </a:ext>
            </a:extLst>
          </p:cNvPr>
          <p:cNvPicPr/>
          <p:nvPr/>
        </p:nvPicPr>
        <p:blipFill rotWithShape="1">
          <a:blip r:embed="rId2" cstate="print"/>
          <a:srcRect l="7721" t="25994" r="9582" b="34362"/>
          <a:stretch/>
        </p:blipFill>
        <p:spPr bwMode="auto">
          <a:xfrm>
            <a:off x="2713498" y="4198168"/>
            <a:ext cx="3395791" cy="2039069"/>
          </a:xfrm>
          <a:prstGeom prst="rect">
            <a:avLst/>
          </a:prstGeom>
          <a:noFill/>
          <a:ln w="9525">
            <a:noFill/>
            <a:miter lim="800000"/>
            <a:headEnd/>
            <a:tailEnd/>
          </a:ln>
        </p:spPr>
      </p:pic>
      <p:sp>
        <p:nvSpPr>
          <p:cNvPr id="5" name="Прямоугольник 4">
            <a:extLst>
              <a:ext uri="{FF2B5EF4-FFF2-40B4-BE49-F238E27FC236}">
                <a16:creationId xmlns:a16="http://schemas.microsoft.com/office/drawing/2014/main" xmlns="" id="{16223A15-3FDE-4841-8EDF-BAFBE9E6762F}"/>
              </a:ext>
            </a:extLst>
          </p:cNvPr>
          <p:cNvSpPr/>
          <p:nvPr/>
        </p:nvSpPr>
        <p:spPr>
          <a:xfrm>
            <a:off x="6940851" y="4836540"/>
            <a:ext cx="3511826" cy="1200329"/>
          </a:xfrm>
          <a:prstGeom prst="rect">
            <a:avLst/>
          </a:prstGeom>
        </p:spPr>
        <p:txBody>
          <a:bodyPr wrap="square">
            <a:spAutoFit/>
          </a:bodyPr>
          <a:lstStyle/>
          <a:p>
            <a:pPr algn="r"/>
            <a:r>
              <a:rPr lang="en-US" b="1" dirty="0">
                <a:solidFill>
                  <a:srgbClr val="000000"/>
                </a:solidFill>
                <a:latin typeface="Roboto"/>
              </a:rPr>
              <a:t>A</a:t>
            </a:r>
            <a:r>
              <a:rPr lang="en-US" b="1" i="0" dirty="0">
                <a:solidFill>
                  <a:srgbClr val="000000"/>
                </a:solidFill>
                <a:effectLst/>
                <a:latin typeface="Roboto"/>
              </a:rPr>
              <a:t>n </a:t>
            </a:r>
            <a:r>
              <a:rPr lang="en-US" b="1" i="0" dirty="0" err="1">
                <a:solidFill>
                  <a:srgbClr val="000000"/>
                </a:solidFill>
                <a:effectLst/>
                <a:latin typeface="Roboto"/>
              </a:rPr>
              <a:t>arduino</a:t>
            </a:r>
            <a:r>
              <a:rPr lang="en-US" b="1" i="0" dirty="0">
                <a:solidFill>
                  <a:srgbClr val="000000"/>
                </a:solidFill>
                <a:effectLst/>
                <a:latin typeface="Roboto"/>
              </a:rPr>
              <a:t> microcontroller is installed, our </a:t>
            </a:r>
            <a:r>
              <a:rPr lang="en-US" b="1" i="0" dirty="0" err="1">
                <a:solidFill>
                  <a:srgbClr val="000000"/>
                </a:solidFill>
                <a:effectLst/>
                <a:latin typeface="Roboto"/>
              </a:rPr>
              <a:t>bluetooth</a:t>
            </a:r>
            <a:r>
              <a:rPr lang="en-US" b="1" i="0" dirty="0">
                <a:solidFill>
                  <a:srgbClr val="000000"/>
                </a:solidFill>
                <a:effectLst/>
                <a:latin typeface="Roboto"/>
              </a:rPr>
              <a:t> module HC-06 is connected to it,</a:t>
            </a:r>
            <a:endParaRPr lang="x-none" b="1" dirty="0"/>
          </a:p>
        </p:txBody>
      </p:sp>
      <p:pic>
        <p:nvPicPr>
          <p:cNvPr id="30" name="Рисунок 29">
            <a:extLst>
              <a:ext uri="{FF2B5EF4-FFF2-40B4-BE49-F238E27FC236}">
                <a16:creationId xmlns:a16="http://schemas.microsoft.com/office/drawing/2014/main" xmlns="" id="{BAB2AD18-E2F0-40BB-A6C2-36EC45FA8ECB}"/>
              </a:ext>
            </a:extLst>
          </p:cNvPr>
          <p:cNvPicPr/>
          <p:nvPr/>
        </p:nvPicPr>
        <p:blipFill>
          <a:blip r:embed="rId3" cstate="print"/>
          <a:srcRect/>
          <a:stretch>
            <a:fillRect/>
          </a:stretch>
        </p:blipFill>
        <p:spPr bwMode="auto">
          <a:xfrm>
            <a:off x="6940851" y="1544212"/>
            <a:ext cx="3750364" cy="2029580"/>
          </a:xfrm>
          <a:prstGeom prst="rect">
            <a:avLst/>
          </a:prstGeom>
          <a:noFill/>
          <a:ln w="9525">
            <a:noFill/>
            <a:miter lim="800000"/>
            <a:headEnd/>
            <a:tailEnd/>
          </a:ln>
        </p:spPr>
      </p:pic>
      <p:sp>
        <p:nvSpPr>
          <p:cNvPr id="11" name="Стрелка: изогнутая вверх 10">
            <a:extLst>
              <a:ext uri="{FF2B5EF4-FFF2-40B4-BE49-F238E27FC236}">
                <a16:creationId xmlns:a16="http://schemas.microsoft.com/office/drawing/2014/main" xmlns="" id="{BEBBD29D-3249-4F2E-8EA7-62B78DC38E7B}"/>
              </a:ext>
            </a:extLst>
          </p:cNvPr>
          <p:cNvSpPr/>
          <p:nvPr/>
        </p:nvSpPr>
        <p:spPr>
          <a:xfrm>
            <a:off x="5022574" y="3429000"/>
            <a:ext cx="2613218" cy="65267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xmlns="" val="1270117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en-US"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3204642" y="2353641"/>
            <a:ext cx="5782716" cy="2150719"/>
          </a:xfrm>
          <a:noFill/>
        </p:spPr>
        <p:txBody>
          <a:bodyPr anchor="ctr">
            <a:normAutofit/>
          </a:bodyPr>
          <a:lstStyle/>
          <a:p>
            <a:r>
              <a:rPr lang="en-US" sz="3600" dirty="0">
                <a:solidFill>
                  <a:srgbClr val="080808"/>
                </a:solidFill>
              </a:rPr>
              <a:t> </a:t>
            </a:r>
            <a:endParaRPr lang="x-none" sz="3600" dirty="0">
              <a:solidFill>
                <a:srgbClr val="080808"/>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Выноска: двойная изогнутая линия 8">
            <a:extLst>
              <a:ext uri="{FF2B5EF4-FFF2-40B4-BE49-F238E27FC236}">
                <a16:creationId xmlns:a16="http://schemas.microsoft.com/office/drawing/2014/main" xmlns="" id="{54501132-B7D2-4A97-BE6A-E705EB7B4BB4}"/>
              </a:ext>
            </a:extLst>
          </p:cNvPr>
          <p:cNvSpPr/>
          <p:nvPr/>
        </p:nvSpPr>
        <p:spPr>
          <a:xfrm>
            <a:off x="5162368" y="511540"/>
            <a:ext cx="6508263" cy="765831"/>
          </a:xfrm>
          <a:prstGeom prst="borderCallout3">
            <a:avLst>
              <a:gd name="adj1" fmla="val 18750"/>
              <a:gd name="adj2" fmla="val -8333"/>
              <a:gd name="adj3" fmla="val 20140"/>
              <a:gd name="adj4" fmla="val -18451"/>
              <a:gd name="adj5" fmla="val 72200"/>
              <a:gd name="adj6" fmla="val -27594"/>
              <a:gd name="adj7" fmla="val 112963"/>
              <a:gd name="adj8" fmla="val -8333"/>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rial Black" panose="020B0A04020102020204" pitchFamily="34" charset="0"/>
              </a:rPr>
              <a:t>Progress of project work</a:t>
            </a:r>
            <a:endParaRPr lang="x-none" sz="2800" dirty="0">
              <a:latin typeface="Arial Black" panose="020B0A04020102020204" pitchFamily="34" charset="0"/>
            </a:endParaRPr>
          </a:p>
        </p:txBody>
      </p:sp>
      <p:graphicFrame>
        <p:nvGraphicFramePr>
          <p:cNvPr id="17" name="Схема 16">
            <a:extLst>
              <a:ext uri="{FF2B5EF4-FFF2-40B4-BE49-F238E27FC236}">
                <a16:creationId xmlns:a16="http://schemas.microsoft.com/office/drawing/2014/main" xmlns="" id="{6EA4A64C-7593-4BDB-8915-8D07AC53A605}"/>
              </a:ext>
            </a:extLst>
          </p:cNvPr>
          <p:cNvGraphicFramePr/>
          <p:nvPr>
            <p:extLst>
              <p:ext uri="{D42A27DB-BD31-4B8C-83A1-F6EECF244321}">
                <p14:modId xmlns:p14="http://schemas.microsoft.com/office/powerpoint/2010/main" xmlns="" val="2526262116"/>
              </p:ext>
            </p:extLst>
          </p:nvPr>
        </p:nvGraphicFramePr>
        <p:xfrm>
          <a:off x="0" y="1705344"/>
          <a:ext cx="12583886" cy="5036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0" name="Схема 29">
            <a:extLst>
              <a:ext uri="{FF2B5EF4-FFF2-40B4-BE49-F238E27FC236}">
                <a16:creationId xmlns:a16="http://schemas.microsoft.com/office/drawing/2014/main" xmlns="" id="{9B1D955E-FA5C-4AFF-A3BF-D87FEF1416F9}"/>
              </a:ext>
            </a:extLst>
          </p:cNvPr>
          <p:cNvGraphicFramePr/>
          <p:nvPr>
            <p:extLst>
              <p:ext uri="{D42A27DB-BD31-4B8C-83A1-F6EECF244321}">
                <p14:modId xmlns:p14="http://schemas.microsoft.com/office/powerpoint/2010/main" xmlns="" val="101785181"/>
              </p:ext>
            </p:extLst>
          </p:nvPr>
        </p:nvGraphicFramePr>
        <p:xfrm>
          <a:off x="2032000" y="3544903"/>
          <a:ext cx="8128000" cy="209288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1" name="Стрелка: вправо 30">
            <a:extLst>
              <a:ext uri="{FF2B5EF4-FFF2-40B4-BE49-F238E27FC236}">
                <a16:creationId xmlns:a16="http://schemas.microsoft.com/office/drawing/2014/main" xmlns="" id="{FA4A5017-282E-44EE-AECB-E03A9BAA4D49}"/>
              </a:ext>
            </a:extLst>
          </p:cNvPr>
          <p:cNvSpPr/>
          <p:nvPr/>
        </p:nvSpPr>
        <p:spPr>
          <a:xfrm>
            <a:off x="2032000" y="4398238"/>
            <a:ext cx="2991104" cy="894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2" name="Стрелка: вниз 31">
            <a:extLst>
              <a:ext uri="{FF2B5EF4-FFF2-40B4-BE49-F238E27FC236}">
                <a16:creationId xmlns:a16="http://schemas.microsoft.com/office/drawing/2014/main" xmlns="" id="{1DC1017E-FE76-4FEE-84DD-7AF0FEB4B155}"/>
              </a:ext>
            </a:extLst>
          </p:cNvPr>
          <p:cNvSpPr/>
          <p:nvPr/>
        </p:nvSpPr>
        <p:spPr>
          <a:xfrm>
            <a:off x="7872703" y="1756993"/>
            <a:ext cx="953171" cy="19746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xmlns="" val="328757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r>
              <a:rPr lang="en-US" sz="2000" dirty="0">
                <a:solidFill>
                  <a:srgbClr val="080808"/>
                </a:solidFill>
              </a:rPr>
              <a:t> </a:t>
            </a:r>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3204642" y="2353641"/>
            <a:ext cx="5782716" cy="2150719"/>
          </a:xfrm>
          <a:noFill/>
        </p:spPr>
        <p:txBody>
          <a:bodyPr anchor="ctr">
            <a:normAutofit/>
          </a:bodyPr>
          <a:lstStyle/>
          <a:p>
            <a:r>
              <a:rPr lang="en-US" sz="3600" dirty="0">
                <a:solidFill>
                  <a:srgbClr val="080808"/>
                </a:solidFill>
              </a:rPr>
              <a:t> </a:t>
            </a:r>
            <a:endParaRPr lang="x-none" sz="3600" dirty="0">
              <a:solidFill>
                <a:srgbClr val="080808"/>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1" name="Рисунок 20">
            <a:extLst>
              <a:ext uri="{FF2B5EF4-FFF2-40B4-BE49-F238E27FC236}">
                <a16:creationId xmlns:a16="http://schemas.microsoft.com/office/drawing/2014/main" xmlns="" id="{4ABD3B28-B703-49C7-9600-4A84EFB1E01F}"/>
              </a:ext>
            </a:extLst>
          </p:cNvPr>
          <p:cNvPicPr/>
          <p:nvPr/>
        </p:nvPicPr>
        <p:blipFill>
          <a:blip r:embed="rId2"/>
          <a:srcRect/>
          <a:stretch>
            <a:fillRect/>
          </a:stretch>
        </p:blipFill>
        <p:spPr bwMode="auto">
          <a:xfrm>
            <a:off x="2034144" y="2266667"/>
            <a:ext cx="7963804" cy="3769660"/>
          </a:xfrm>
          <a:prstGeom prst="rect">
            <a:avLst/>
          </a:prstGeom>
          <a:noFill/>
          <a:ln w="9525">
            <a:noFill/>
            <a:miter lim="800000"/>
            <a:headEnd/>
            <a:tailEnd/>
          </a:ln>
        </p:spPr>
      </p:pic>
      <p:sp>
        <p:nvSpPr>
          <p:cNvPr id="4" name="Прямоугольник 3">
            <a:extLst>
              <a:ext uri="{FF2B5EF4-FFF2-40B4-BE49-F238E27FC236}">
                <a16:creationId xmlns:a16="http://schemas.microsoft.com/office/drawing/2014/main" xmlns="" id="{A659C3BA-B93A-477D-AB7D-2C3E73EE161F}"/>
              </a:ext>
            </a:extLst>
          </p:cNvPr>
          <p:cNvSpPr/>
          <p:nvPr/>
        </p:nvSpPr>
        <p:spPr>
          <a:xfrm>
            <a:off x="3663283" y="3244334"/>
            <a:ext cx="4364564" cy="646331"/>
          </a:xfrm>
          <a:prstGeom prst="rect">
            <a:avLst/>
          </a:prstGeom>
        </p:spPr>
        <p:txBody>
          <a:bodyPr wrap="square">
            <a:spAutoFit/>
          </a:bodyPr>
          <a:lstStyle/>
          <a:p>
            <a:r>
              <a:rPr lang="en-US" b="0" i="0" dirty="0">
                <a:solidFill>
                  <a:srgbClr val="000000"/>
                </a:solidFill>
                <a:effectLst/>
                <a:latin typeface="Roboto"/>
              </a:rPr>
              <a:t> </a:t>
            </a:r>
          </a:p>
          <a:p>
            <a:endParaRPr lang="x-none" dirty="0"/>
          </a:p>
        </p:txBody>
      </p:sp>
      <p:sp>
        <p:nvSpPr>
          <p:cNvPr id="5" name="Прямоугольник 4">
            <a:extLst>
              <a:ext uri="{FF2B5EF4-FFF2-40B4-BE49-F238E27FC236}">
                <a16:creationId xmlns:a16="http://schemas.microsoft.com/office/drawing/2014/main" xmlns="" id="{19C1A225-9C19-4EFD-96A8-271E14A68C8C}"/>
              </a:ext>
            </a:extLst>
          </p:cNvPr>
          <p:cNvSpPr/>
          <p:nvPr/>
        </p:nvSpPr>
        <p:spPr>
          <a:xfrm>
            <a:off x="1886856" y="921775"/>
            <a:ext cx="8528067" cy="523220"/>
          </a:xfrm>
          <a:prstGeom prst="rect">
            <a:avLst/>
          </a:prstGeom>
        </p:spPr>
        <p:txBody>
          <a:bodyPr wrap="square">
            <a:spAutoFit/>
          </a:bodyPr>
          <a:lstStyle/>
          <a:p>
            <a:r>
              <a:rPr lang="en-US" sz="2800" b="1" i="0" dirty="0">
                <a:solidFill>
                  <a:srgbClr val="000000"/>
                </a:solidFill>
                <a:effectLst/>
                <a:latin typeface="Roboto"/>
              </a:rPr>
              <a:t>Bluetooth module transmits signal over the air</a:t>
            </a:r>
          </a:p>
        </p:txBody>
      </p:sp>
      <p:sp>
        <p:nvSpPr>
          <p:cNvPr id="9" name="Стрелка: вниз 8">
            <a:extLst>
              <a:ext uri="{FF2B5EF4-FFF2-40B4-BE49-F238E27FC236}">
                <a16:creationId xmlns:a16="http://schemas.microsoft.com/office/drawing/2014/main" xmlns="" id="{11758B69-EDEC-420D-B710-25428955F09D}"/>
              </a:ext>
            </a:extLst>
          </p:cNvPr>
          <p:cNvSpPr/>
          <p:nvPr/>
        </p:nvSpPr>
        <p:spPr>
          <a:xfrm>
            <a:off x="5477577" y="1459559"/>
            <a:ext cx="618423" cy="7933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xmlns="" val="1376578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xmlns="" id="{77937774-87F5-4A1E-95FB-3857136F1DF4}"/>
              </a:ext>
            </a:extLst>
          </p:cNvPr>
          <p:cNvSpPr>
            <a:spLocks noGrp="1"/>
          </p:cNvSpPr>
          <p:nvPr>
            <p:ph type="subTitle" idx="1"/>
          </p:nvPr>
        </p:nvSpPr>
        <p:spPr>
          <a:xfrm>
            <a:off x="4439633" y="4518923"/>
            <a:ext cx="3312734" cy="1141851"/>
          </a:xfrm>
          <a:noFill/>
        </p:spPr>
        <p:txBody>
          <a:bodyPr>
            <a:normAutofit/>
          </a:bodyPr>
          <a:lstStyle/>
          <a:p>
            <a:endParaRPr lang="x-none" sz="2000" dirty="0">
              <a:solidFill>
                <a:srgbClr val="080808"/>
              </a:solidFill>
            </a:endParaRPr>
          </a:p>
        </p:txBody>
      </p:sp>
      <p:sp>
        <p:nvSpPr>
          <p:cNvPr id="2" name="Заголовок 1">
            <a:extLst>
              <a:ext uri="{FF2B5EF4-FFF2-40B4-BE49-F238E27FC236}">
                <a16:creationId xmlns:a16="http://schemas.microsoft.com/office/drawing/2014/main" xmlns="" id="{6245F998-4ED0-4341-8C84-D0D57990BBA2}"/>
              </a:ext>
            </a:extLst>
          </p:cNvPr>
          <p:cNvSpPr>
            <a:spLocks noGrp="1"/>
          </p:cNvSpPr>
          <p:nvPr>
            <p:ph type="ctrTitle"/>
          </p:nvPr>
        </p:nvSpPr>
        <p:spPr>
          <a:xfrm>
            <a:off x="3204642" y="2353641"/>
            <a:ext cx="5782716" cy="2150719"/>
          </a:xfrm>
          <a:noFill/>
        </p:spPr>
        <p:txBody>
          <a:bodyPr anchor="ctr">
            <a:normAutofit/>
          </a:bodyPr>
          <a:lstStyle/>
          <a:p>
            <a:endParaRPr lang="x-none" sz="3600" dirty="0">
              <a:solidFill>
                <a:srgbClr val="080808"/>
              </a:solidFill>
            </a:endParaRPr>
          </a:p>
        </p:txBody>
      </p:sp>
      <p:sp>
        <p:nvSpPr>
          <p:cNvPr id="26" name="Freeform: Shape 25">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bject 3">
            <a:extLst>
              <a:ext uri="{FF2B5EF4-FFF2-40B4-BE49-F238E27FC236}">
                <a16:creationId xmlns:a16="http://schemas.microsoft.com/office/drawing/2014/main" xmlns="" id="{05144746-C9CA-494E-B887-2808430B9D6F}"/>
              </a:ext>
            </a:extLst>
          </p:cNvPr>
          <p:cNvSpPr/>
          <p:nvPr/>
        </p:nvSpPr>
        <p:spPr>
          <a:xfrm>
            <a:off x="1865270" y="161377"/>
            <a:ext cx="2119121" cy="659260"/>
          </a:xfrm>
          <a:prstGeom prst="rect">
            <a:avLst/>
          </a:prstGeom>
          <a:blipFill>
            <a:blip r:embed="rId2" cstate="print"/>
            <a:stretch>
              <a:fillRect/>
            </a:stretch>
          </a:blipFill>
        </p:spPr>
        <p:txBody>
          <a:bodyPr wrap="square" lIns="0" tIns="0" rIns="0" bIns="0" rtlCol="0"/>
          <a:lstStyle/>
          <a:p>
            <a:endParaRPr/>
          </a:p>
        </p:txBody>
      </p:sp>
      <p:sp>
        <p:nvSpPr>
          <p:cNvPr id="17" name="object 2">
            <a:extLst>
              <a:ext uri="{FF2B5EF4-FFF2-40B4-BE49-F238E27FC236}">
                <a16:creationId xmlns:a16="http://schemas.microsoft.com/office/drawing/2014/main" xmlns="" id="{858519C7-5A2E-4B09-B55A-5A0F71CEEFFD}"/>
              </a:ext>
            </a:extLst>
          </p:cNvPr>
          <p:cNvSpPr/>
          <p:nvPr/>
        </p:nvSpPr>
        <p:spPr>
          <a:xfrm>
            <a:off x="5500325" y="209713"/>
            <a:ext cx="2174056" cy="659259"/>
          </a:xfrm>
          <a:prstGeom prst="rect">
            <a:avLst/>
          </a:prstGeom>
          <a:blipFill>
            <a:blip r:embed="rId3" cstate="print"/>
            <a:stretch>
              <a:fillRect/>
            </a:stretch>
          </a:blipFill>
        </p:spPr>
        <p:txBody>
          <a:bodyPr wrap="square" lIns="0" tIns="0" rIns="0" bIns="0" rtlCol="0"/>
          <a:lstStyle/>
          <a:p>
            <a:endParaRPr dirty="0"/>
          </a:p>
        </p:txBody>
      </p:sp>
      <p:pic>
        <p:nvPicPr>
          <p:cNvPr id="19" name="Рисунок 18" descr="C:\Users\Admin\Downloads\логотип.png">
            <a:extLst>
              <a:ext uri="{FF2B5EF4-FFF2-40B4-BE49-F238E27FC236}">
                <a16:creationId xmlns:a16="http://schemas.microsoft.com/office/drawing/2014/main" xmlns="" id="{B987370F-8FE0-444C-9BBB-678B5C2CA829}"/>
              </a:ext>
            </a:extLst>
          </p:cNvPr>
          <p:cNvPicPr/>
          <p:nvPr/>
        </p:nvPicPr>
        <p:blipFill>
          <a:blip r:embed="rId4" cstate="print"/>
          <a:srcRect/>
          <a:stretch>
            <a:fillRect/>
          </a:stretch>
        </p:blipFill>
        <p:spPr bwMode="auto">
          <a:xfrm>
            <a:off x="8642925" y="114272"/>
            <a:ext cx="1928826" cy="642942"/>
          </a:xfrm>
          <a:prstGeom prst="rect">
            <a:avLst/>
          </a:prstGeom>
          <a:noFill/>
          <a:ln w="9525">
            <a:noFill/>
            <a:miter lim="800000"/>
            <a:headEnd/>
            <a:tailEnd/>
          </a:ln>
        </p:spPr>
      </p:pic>
      <p:pic>
        <p:nvPicPr>
          <p:cNvPr id="21" name="Объект 3">
            <a:extLst>
              <a:ext uri="{FF2B5EF4-FFF2-40B4-BE49-F238E27FC236}">
                <a16:creationId xmlns:a16="http://schemas.microsoft.com/office/drawing/2014/main" xmlns="" id="{741BBA6F-1A03-46AC-81F9-9910271619E8}"/>
              </a:ext>
            </a:extLst>
          </p:cNvPr>
          <p:cNvPicPr>
            <a:picLocks noGrp="1"/>
          </p:cNvPicPr>
          <p:nvPr>
            <p:ph idx="1"/>
          </p:nvPr>
        </p:nvPicPr>
        <p:blipFill>
          <a:blip r:embed="rId5"/>
          <a:srcRect/>
          <a:stretch>
            <a:fillRect/>
          </a:stretch>
        </p:blipFill>
        <p:spPr bwMode="auto">
          <a:xfrm>
            <a:off x="827314" y="982015"/>
            <a:ext cx="10866886" cy="5578638"/>
          </a:xfrm>
          <a:prstGeom prst="rect">
            <a:avLst/>
          </a:prstGeom>
          <a:noFill/>
          <a:ln w="9525">
            <a:noFill/>
            <a:miter lim="800000"/>
            <a:headEnd/>
            <a:tailEnd/>
          </a:ln>
        </p:spPr>
      </p:pic>
    </p:spTree>
    <p:extLst>
      <p:ext uri="{BB962C8B-B14F-4D97-AF65-F5344CB8AC3E}">
        <p14:creationId xmlns:p14="http://schemas.microsoft.com/office/powerpoint/2010/main" xmlns="" val="9263053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294</Words>
  <Application>Microsoft Office PowerPoint</Application>
  <PresentationFormat>Произвольный</PresentationFormat>
  <Paragraphs>66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Lamp control with smartphone</vt:lpstr>
      <vt:lpstr> </vt:lpstr>
      <vt:lpstr> </vt:lpstr>
      <vt:lpstr> When we say “turn on the fan” with our voice, the fan is spinning. And if you say to your smartphone “turn off the fan” with your voice, the fan will stop rotating. There is a built-in light bulb, to turn on this lamp we say the word "light" to the smartphone with our voice, then the light will turn on, if we say "turn off the light" the light will turn off by itself.</vt:lpstr>
      <vt:lpstr> </vt:lpstr>
      <vt:lpstr>   </vt:lpstr>
      <vt:lpstr> </vt:lpstr>
      <vt:lpstr> </vt:lpstr>
      <vt:lpstr>Слайд 9</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Асель Айкозы</dc:creator>
  <cp:lastModifiedBy>001</cp:lastModifiedBy>
  <cp:revision>4</cp:revision>
  <dcterms:created xsi:type="dcterms:W3CDTF">2022-11-21T14:30:58Z</dcterms:created>
  <dcterms:modified xsi:type="dcterms:W3CDTF">2022-11-25T10:53:26Z</dcterms:modified>
</cp:coreProperties>
</file>